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ABF9C-E1BE-4275-9D9C-21CBF3F2883F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F7666-D1AC-4808-90DE-642502FB45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2118097"/>
          </a:xfrm>
        </p:spPr>
        <p:txBody>
          <a:bodyPr/>
          <a:lstStyle/>
          <a:p>
            <a:r>
              <a:rPr lang="ru-RU" b="1" dirty="0" err="1" smtClean="0"/>
              <a:t>Презентац</a:t>
            </a:r>
            <a:r>
              <a:rPr lang="uk-UA" b="1" dirty="0" err="1" smtClean="0"/>
              <a:t>ія</a:t>
            </a:r>
            <a:r>
              <a:rPr lang="uk-UA" b="1" dirty="0" smtClean="0"/>
              <a:t> з фізики</a:t>
            </a:r>
            <a:br>
              <a:rPr lang="uk-UA" b="1" dirty="0" smtClean="0"/>
            </a:br>
            <a:r>
              <a:rPr lang="uk-UA" b="1" dirty="0" smtClean="0"/>
              <a:t>на тему “ Сила Ампера, та Правило лівої </a:t>
            </a:r>
            <a:r>
              <a:rPr lang="uk-UA" b="1" dirty="0" err="1" smtClean="0"/>
              <a:t>руки”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365104"/>
            <a:ext cx="4384576" cy="204063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Виконала: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Учениця 11- А класу</a:t>
            </a:r>
          </a:p>
          <a:p>
            <a:r>
              <a:rPr lang="uk-UA" b="1" dirty="0" err="1" smtClean="0">
                <a:solidFill>
                  <a:schemeClr val="tx1"/>
                </a:solidFill>
              </a:rPr>
              <a:t>Твердохліб</a:t>
            </a:r>
            <a:r>
              <a:rPr lang="uk-UA" b="1" dirty="0" smtClean="0">
                <a:solidFill>
                  <a:schemeClr val="tx1"/>
                </a:solidFill>
              </a:rPr>
              <a:t> Анжеліка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/>
              <a:t>Закон Ампера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  </a:t>
            </a:r>
            <a:r>
              <a:rPr lang="ru-RU" i="1" dirty="0" err="1" smtClean="0"/>
              <a:t>Це</a:t>
            </a:r>
            <a:r>
              <a:rPr lang="ru-RU" i="1" dirty="0" smtClean="0"/>
              <a:t> закон </a:t>
            </a:r>
            <a:r>
              <a:rPr lang="ru-RU" i="1" dirty="0" err="1" smtClean="0"/>
              <a:t>взаємодії</a:t>
            </a:r>
            <a:r>
              <a:rPr lang="ru-RU" i="1" dirty="0" smtClean="0"/>
              <a:t> </a:t>
            </a:r>
            <a:r>
              <a:rPr lang="ru-RU" i="1" dirty="0" err="1" smtClean="0"/>
              <a:t>постійних</a:t>
            </a:r>
            <a:r>
              <a:rPr lang="ru-RU" i="1" dirty="0" smtClean="0"/>
              <a:t> </a:t>
            </a:r>
            <a:r>
              <a:rPr lang="ru-RU" i="1" dirty="0" err="1" smtClean="0"/>
              <a:t>струмів</a:t>
            </a:r>
            <a:r>
              <a:rPr lang="ru-RU" i="1" dirty="0" smtClean="0"/>
              <a:t>. Законом Ампера </a:t>
            </a:r>
            <a:r>
              <a:rPr lang="ru-RU" i="1" dirty="0" err="1" smtClean="0"/>
              <a:t>називається</a:t>
            </a:r>
            <a:r>
              <a:rPr lang="ru-RU" i="1" dirty="0" smtClean="0"/>
              <a:t> закон,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визначає</a:t>
            </a:r>
            <a:r>
              <a:rPr lang="ru-RU" i="1" dirty="0" smtClean="0"/>
              <a:t> силу,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якою</a:t>
            </a:r>
            <a:r>
              <a:rPr lang="ru-RU" i="1" dirty="0" smtClean="0"/>
              <a:t> </a:t>
            </a:r>
            <a:r>
              <a:rPr lang="ru-RU" i="1" dirty="0" err="1" smtClean="0"/>
              <a:t>магнітне</a:t>
            </a:r>
            <a:r>
              <a:rPr lang="ru-RU" i="1" dirty="0" smtClean="0"/>
              <a:t> поле </a:t>
            </a:r>
            <a:r>
              <a:rPr lang="ru-RU" i="1" dirty="0" err="1" smtClean="0"/>
              <a:t>діє</a:t>
            </a:r>
            <a:r>
              <a:rPr lang="ru-RU" i="1" dirty="0" smtClean="0"/>
              <a:t> на </a:t>
            </a:r>
            <a:r>
              <a:rPr lang="ru-RU" i="1" dirty="0" err="1" smtClean="0"/>
              <a:t>малий</a:t>
            </a:r>
            <a:r>
              <a:rPr lang="ru-RU" i="1" dirty="0" smtClean="0"/>
              <a:t> </a:t>
            </a:r>
            <a:r>
              <a:rPr lang="ru-RU" i="1" dirty="0" err="1" smtClean="0"/>
              <a:t>відрізок</a:t>
            </a:r>
            <a:r>
              <a:rPr lang="ru-RU" i="1" dirty="0" smtClean="0"/>
              <a:t> </a:t>
            </a:r>
            <a:r>
              <a:rPr lang="ru-RU" i="1" dirty="0" err="1" smtClean="0"/>
              <a:t>провідника</a:t>
            </a:r>
            <a:r>
              <a:rPr lang="ru-RU" i="1" dirty="0" smtClean="0"/>
              <a:t>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струмом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626469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573" y="2204864"/>
            <a:ext cx="6579731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/>
              <a:t>Правило лівої руки</a:t>
            </a:r>
            <a:endParaRPr lang="ru-RU" sz="6600" b="1" dirty="0"/>
          </a:p>
        </p:txBody>
      </p:sp>
      <p:pic>
        <p:nvPicPr>
          <p:cNvPr id="4" name="Содержимое 3" descr="Regula_lewej_dlon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268760"/>
            <a:ext cx="4525963" cy="5040560"/>
          </a:xfrm>
        </p:spPr>
      </p:pic>
      <p:sp>
        <p:nvSpPr>
          <p:cNvPr id="5" name="TextBox 4"/>
          <p:cNvSpPr txBox="1"/>
          <p:nvPr/>
        </p:nvSpPr>
        <p:spPr>
          <a:xfrm>
            <a:off x="4860032" y="1412776"/>
            <a:ext cx="40324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/>
              <a:t>Пра́вило лі́вої руки́ — мнемонічне правило, що допомагає визначити напрям </a:t>
            </a:r>
            <a:r>
              <a:rPr lang="uk-UA" sz="2800" b="1" i="1" dirty="0" smtClean="0"/>
              <a:t>сили Ампера</a:t>
            </a:r>
            <a:r>
              <a:rPr lang="vi-VN" sz="2800" b="1" i="1" dirty="0" smtClean="0"/>
              <a:t>, </a:t>
            </a:r>
            <a:r>
              <a:rPr lang="vi-VN" sz="2800" b="1" i="1" dirty="0"/>
              <a:t>яка діє на рухомий </a:t>
            </a:r>
            <a:r>
              <a:rPr lang="uk-UA" sz="2800" b="1" i="1" dirty="0" smtClean="0"/>
              <a:t>заряд</a:t>
            </a:r>
            <a:r>
              <a:rPr lang="vi-VN" sz="2800" b="1" i="1" dirty="0"/>
              <a:t> або </a:t>
            </a:r>
            <a:r>
              <a:rPr lang="uk-UA" sz="2800" b="1" i="1" dirty="0" smtClean="0"/>
              <a:t>провідник</a:t>
            </a:r>
            <a:r>
              <a:rPr lang="vi-VN" sz="2800" b="1" i="1" dirty="0"/>
              <a:t> </a:t>
            </a:r>
            <a:r>
              <a:rPr lang="vi-VN" sz="2800" b="1" i="1" dirty="0" smtClean="0"/>
              <a:t>зі</a:t>
            </a:r>
            <a:r>
              <a:rPr lang="uk-UA" sz="2800" b="1" i="1" dirty="0" smtClean="0"/>
              <a:t> струмом </a:t>
            </a:r>
            <a:r>
              <a:rPr lang="vi-VN" sz="2800" b="1" i="1" dirty="0"/>
              <a:t> </a:t>
            </a:r>
            <a:r>
              <a:rPr lang="uk-UA" sz="2800" b="1" i="1" dirty="0" smtClean="0"/>
              <a:t>у магнітному полі</a:t>
            </a:r>
            <a:r>
              <a:rPr lang="vi-VN" sz="2800" b="1" i="1" dirty="0" smtClean="0"/>
              <a:t>.</a:t>
            </a:r>
            <a:endParaRPr lang="ru-RU" sz="2800" b="1" i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8000" b="1" dirty="0" smtClean="0">
                <a:solidFill>
                  <a:srgbClr val="FF0000"/>
                </a:solidFill>
              </a:rPr>
              <a:t>Дякую за увагу!</a:t>
            </a:r>
            <a:endParaRPr lang="ru-RU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24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Презентація з фізики на тему “ Сила Ампера, та Правило лівої руки”</vt:lpstr>
      <vt:lpstr>Закон Ампера</vt:lpstr>
      <vt:lpstr>Слайд 3</vt:lpstr>
      <vt:lpstr>Правило лівої руки</vt:lpstr>
      <vt:lpstr>Слайд 5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фізики на тему “ Сила Ампера”</dc:title>
  <dc:creator>Anzhela</dc:creator>
  <cp:lastModifiedBy>Anzhela</cp:lastModifiedBy>
  <cp:revision>9</cp:revision>
  <dcterms:created xsi:type="dcterms:W3CDTF">2013-10-14T19:00:16Z</dcterms:created>
  <dcterms:modified xsi:type="dcterms:W3CDTF">2013-10-14T20:22:49Z</dcterms:modified>
</cp:coreProperties>
</file>