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1" autoAdjust="0"/>
  </p:normalViewPr>
  <p:slideViewPr>
    <p:cSldViewPr>
      <p:cViewPr varScale="1">
        <p:scale>
          <a:sx n="87" d="100"/>
          <a:sy n="87" d="100"/>
        </p:scale>
        <p:origin x="-9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0" y="0"/>
              <a:ext cx="9144000" cy="280076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8800" b="1" cap="none" spc="0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latin typeface="Bookman Old Style" pitchFamily="18" charset="0"/>
                </a:rPr>
                <a:t>Модель атома Томсона</a:t>
              </a:r>
              <a:endParaRPr lang="ru-RU" sz="88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man Old Style" pitchFamily="18" charset="0"/>
              </a:endParaRPr>
            </a:p>
          </p:txBody>
        </p:sp>
        <p:pic>
          <p:nvPicPr>
            <p:cNvPr id="5" name="Рисунок 4" descr="348px-Plum_pudding_atom.sv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3768" y="2537520"/>
              <a:ext cx="4320480" cy="4320480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53304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717032" cy="3717032"/>
          </a:xfrm>
          <a:prstGeom prst="rect">
            <a:avLst/>
          </a:prstGeom>
        </p:spPr>
      </p:pic>
      <p:pic>
        <p:nvPicPr>
          <p:cNvPr id="3" name="Рисунок 2" descr="Image9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43325" y="1143000"/>
            <a:ext cx="5400675" cy="5715000"/>
          </a:xfrm>
          <a:prstGeom prst="rect">
            <a:avLst/>
          </a:prstGeom>
        </p:spPr>
      </p:pic>
      <p:pic>
        <p:nvPicPr>
          <p:cNvPr id="4" name="Рисунок 3" descr="img1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3724878"/>
            <a:ext cx="3888432" cy="31331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47418454795035430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3061067" cy="486916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59832" y="116632"/>
            <a:ext cx="60841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Джозеф-Джон Томсон - английский физик, удостоенный в 1906 г. Нобелевской премии по физике за работы, которые привели к открытию электрона.</a:t>
            </a:r>
            <a:endParaRPr lang="ru-RU" sz="1600" b="1" dirty="0" smtClean="0"/>
          </a:p>
          <a:p>
            <a:r>
              <a:rPr lang="ru-RU" sz="1600" dirty="0" smtClean="0"/>
              <a:t>Родился 18 декабря 1856 г. в пригороде Манчестера - </a:t>
            </a:r>
            <a:r>
              <a:rPr lang="ru-RU" sz="1600" dirty="0" err="1" smtClean="0"/>
              <a:t>Читем-Хилле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В </a:t>
            </a:r>
            <a:r>
              <a:rPr lang="ru-RU" sz="1600" dirty="0" smtClean="0"/>
              <a:t>1884-1919 гг. Томсон - профессор Кембриджского университета и одновременно руководитель </a:t>
            </a:r>
            <a:r>
              <a:rPr lang="ru-RU" sz="1600" dirty="0" err="1" smtClean="0"/>
              <a:t>Кавендишской</a:t>
            </a:r>
            <a:r>
              <a:rPr lang="ru-RU" sz="1600" dirty="0" smtClean="0"/>
              <a:t> лаборатории; в 1905-1918 гг. - профессор Королевской ассоциации в Лондоне.</a:t>
            </a:r>
          </a:p>
          <a:p>
            <a:r>
              <a:rPr lang="ru-RU" sz="1600" dirty="0" smtClean="0"/>
              <a:t>Ранние работы Томсона посвящены вычислению электромагнитного поля движущегося заряженного шара, теории вихрей, прецизионному измерению отношения абсолютных электрических единиц к электромагнитным. Занимаясь изучением газового разряда, совместно с сотрудниками выполнил серию классических работ, приведших его к открытию электрона - впервые измерил отношение заряда электрона к массе в 1897 г.</a:t>
            </a:r>
          </a:p>
          <a:p>
            <a:r>
              <a:rPr lang="ru-RU" sz="1600" dirty="0" smtClean="0"/>
              <a:t>Томсон дал объяснение непрерывного спектра рентгеновского излучения, установил природу положительных ионов, предложил первую модель строения атома. </a:t>
            </a:r>
            <a:br>
              <a:rPr lang="ru-RU" sz="1600" dirty="0" smtClean="0"/>
            </a:br>
            <a:r>
              <a:rPr lang="ru-RU" sz="1600" dirty="0" smtClean="0"/>
              <a:t>В 1911 г. он разработал так называемый метод парабол для измерения отношения заряда частицы к её массе, который сыграл большую роль в исследовании изотопов.</a:t>
            </a:r>
          </a:p>
          <a:p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10367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Кавендишская</a:t>
            </a:r>
            <a:r>
              <a:rPr lang="ru-RU" sz="1600" dirty="0" smtClean="0"/>
              <a:t> лаборатория за время, когда ее возглавлял Томсон, превратилась в ведущий научно-исследовательский центр. Здесь под руководством Томсона работали Ф. </a:t>
            </a:r>
            <a:r>
              <a:rPr lang="ru-RU" sz="1600" dirty="0" err="1" smtClean="0"/>
              <a:t>Астон</a:t>
            </a:r>
            <a:r>
              <a:rPr lang="ru-RU" sz="1600" dirty="0" smtClean="0"/>
              <a:t>, Ч. Вильсон, Э. Резерфорд, У. Ричардсон и др.</a:t>
            </a:r>
          </a:p>
          <a:p>
            <a:r>
              <a:rPr lang="ru-RU" sz="1600" dirty="0" smtClean="0"/>
              <a:t>За научные заслуги Томсон был награжден медалями Б. Франклина (1923 г.), М. Фарадея (1938 г.), </a:t>
            </a:r>
            <a:r>
              <a:rPr lang="ru-RU" sz="1600" dirty="0" err="1" smtClean="0"/>
              <a:t>Копли</a:t>
            </a:r>
            <a:r>
              <a:rPr lang="ru-RU" sz="1600" dirty="0" smtClean="0"/>
              <a:t> (1914 г.) и др.</a:t>
            </a:r>
          </a:p>
          <a:p>
            <a:r>
              <a:rPr lang="ru-RU" sz="1600" dirty="0" smtClean="0"/>
              <a:t>Умер Томсон в Кембридже 30 августа 1940 г.</a:t>
            </a:r>
            <a:endParaRPr lang="ru-RU" sz="16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lide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Блок-схема: процесс 5"/>
          <p:cNvSpPr/>
          <p:nvPr/>
        </p:nvSpPr>
        <p:spPr>
          <a:xfrm>
            <a:off x="6588224" y="5877272"/>
            <a:ext cx="2411760" cy="79208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Bookman Old Style" pitchFamily="18" charset="0"/>
              </a:rPr>
              <a:t>Описание модели</a:t>
            </a:r>
            <a:endParaRPr lang="ru-RU" sz="24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95736" y="476672"/>
            <a:ext cx="69482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 Black" pitchFamily="34" charset="0"/>
              </a:rPr>
              <a:t>С точки зрения Томсона: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…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атомы элементов состоят из нескольких отрицательно заряженных корпускул, заключённых в сферу, имеющую однородно распределённый положительный электрический заряд…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276872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Согласно </a:t>
            </a:r>
            <a:r>
              <a:rPr lang="ru-RU" dirty="0" smtClean="0"/>
              <a:t>этой модели, электроны могли свободно вращаться в капле или облаке такой положительно заряженной субстанции. </a:t>
            </a:r>
            <a:r>
              <a:rPr lang="ru-RU" dirty="0" smtClean="0"/>
              <a:t>В </a:t>
            </a:r>
            <a:r>
              <a:rPr lang="ru-RU" dirty="0" smtClean="0"/>
              <a:t>модели Томсона электроны могли свободно вращаться по кольцам, которые стабилизировались взаимодействиями между электронами, а спектры объясняли энергетические различия между различными кольцевыми орбитами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Статья Томсона была опубликована в марте 1904 года в Философском журнале (</a:t>
            </a:r>
            <a:r>
              <a:rPr lang="ru-RU" dirty="0" err="1" smtClean="0"/>
              <a:t>Philosophical</a:t>
            </a:r>
            <a:r>
              <a:rPr lang="ru-RU" dirty="0" smtClean="0"/>
              <a:t> </a:t>
            </a:r>
            <a:r>
              <a:rPr lang="ru-RU" dirty="0" err="1" smtClean="0"/>
              <a:t>Magazine</a:t>
            </a:r>
            <a:r>
              <a:rPr lang="ru-RU" dirty="0" smtClean="0"/>
              <a:t>), ведущем британском научном журнале того </a:t>
            </a:r>
            <a:r>
              <a:rPr lang="ru-RU" dirty="0" smtClean="0"/>
              <a:t>времени</a:t>
            </a:r>
            <a:endParaRPr lang="ru-RU" dirty="0" smtClean="0"/>
          </a:p>
          <a:p>
            <a:r>
              <a:rPr lang="ru-RU" dirty="0" smtClean="0"/>
              <a:t>Тем не менее, модель Томсона (также как подобная модель сатурнианских колец для электронов атомов, которую выдвинул тоже в 1904 году Нагаока, по аналогии с моделью колец Сатурна Джеймса Клерка Максвелла) стала ранним предвестником более поздней и более успешной модели Бора, представляющей атом как подобие Солнечной системы.</a:t>
            </a: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Bookman Old Style" pitchFamily="18" charset="0"/>
              </a:rPr>
              <a:t>Опровержение модели Томсона</a:t>
            </a:r>
            <a:endParaRPr lang="ru-RU" sz="24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0872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entury Schoolbook" pitchFamily="18" charset="0"/>
              </a:rPr>
              <a:t>Модель атома Томсона 1904 года </a:t>
            </a:r>
            <a:r>
              <a:rPr lang="ru-RU" dirty="0" smtClean="0">
                <a:latin typeface="Century Schoolbook" pitchFamily="18" charset="0"/>
              </a:rPr>
              <a:t>была опровергнута в эксперименте по рассеянию альфа-частиц на золотой фольге </a:t>
            </a:r>
            <a:r>
              <a:rPr lang="ru-RU" b="1" dirty="0" smtClean="0">
                <a:latin typeface="Century Schoolbook" pitchFamily="18" charset="0"/>
              </a:rPr>
              <a:t>в 1909 году</a:t>
            </a:r>
            <a:r>
              <a:rPr lang="ru-RU" dirty="0" smtClean="0">
                <a:latin typeface="Century Schoolbook" pitchFamily="18" charset="0"/>
              </a:rPr>
              <a:t>, который был проанализирован Эрнестом Резерфордом </a:t>
            </a:r>
            <a:r>
              <a:rPr lang="ru-RU" b="1" dirty="0" smtClean="0">
                <a:latin typeface="Century Schoolbook" pitchFamily="18" charset="0"/>
              </a:rPr>
              <a:t>в 1911 </a:t>
            </a:r>
            <a:r>
              <a:rPr lang="ru-RU" b="1" dirty="0" smtClean="0">
                <a:latin typeface="Century Schoolbook" pitchFamily="18" charset="0"/>
              </a:rPr>
              <a:t>году</a:t>
            </a:r>
            <a:r>
              <a:rPr lang="ru-RU" dirty="0" smtClean="0">
                <a:latin typeface="Century Schoolbook" pitchFamily="18" charset="0"/>
              </a:rPr>
              <a:t>, </a:t>
            </a:r>
            <a:r>
              <a:rPr lang="ru-RU" dirty="0" smtClean="0">
                <a:latin typeface="Century Schoolbook" pitchFamily="18" charset="0"/>
              </a:rPr>
              <a:t>предположившим, что в атоме есть очень малое ядро, содержащее очень большой положительный заряд (в случае золота, достаточный, чтобы компенсировать заряд около 100 электронов), что привело к созданию планетарной модели атома Резерфорда. Хотя атомный номер золота равен 79, сразу же после появления статьи Резерфорда в 1911 году </a:t>
            </a:r>
            <a:r>
              <a:rPr lang="ru-RU" dirty="0" err="1" smtClean="0">
                <a:latin typeface="Century Schoolbook" pitchFamily="18" charset="0"/>
              </a:rPr>
              <a:t>Антониус</a:t>
            </a:r>
            <a:r>
              <a:rPr lang="ru-RU" dirty="0" smtClean="0">
                <a:latin typeface="Century Schoolbook" pitchFamily="18" charset="0"/>
              </a:rPr>
              <a:t> Ван </a:t>
            </a:r>
            <a:r>
              <a:rPr lang="ru-RU" dirty="0" err="1" smtClean="0">
                <a:latin typeface="Century Schoolbook" pitchFamily="18" charset="0"/>
              </a:rPr>
              <a:t>ден</a:t>
            </a:r>
            <a:r>
              <a:rPr lang="ru-RU" dirty="0" smtClean="0">
                <a:latin typeface="Century Schoolbook" pitchFamily="18" charset="0"/>
              </a:rPr>
              <a:t> </a:t>
            </a:r>
            <a:r>
              <a:rPr lang="ru-RU" dirty="0" err="1" smtClean="0">
                <a:latin typeface="Century Schoolbook" pitchFamily="18" charset="0"/>
              </a:rPr>
              <a:t>Брук</a:t>
            </a:r>
            <a:r>
              <a:rPr lang="ru-RU" dirty="0" smtClean="0">
                <a:latin typeface="Century Schoolbook" pitchFamily="18" charset="0"/>
              </a:rPr>
              <a:t> сделал интуитивное предположение, что атомный номер и является зарядом ядра. Для решения вопроса требовался эксперимент. В 1913 году Генри </a:t>
            </a:r>
            <a:r>
              <a:rPr lang="ru-RU" dirty="0" err="1" smtClean="0">
                <a:latin typeface="Century Schoolbook" pitchFamily="18" charset="0"/>
              </a:rPr>
              <a:t>Мозли</a:t>
            </a:r>
            <a:r>
              <a:rPr lang="ru-RU" dirty="0" smtClean="0">
                <a:latin typeface="Century Schoolbook" pitchFamily="18" charset="0"/>
              </a:rPr>
              <a:t> экспериментально показал, что </a:t>
            </a:r>
            <a:r>
              <a:rPr lang="ru-RU" dirty="0" smtClean="0">
                <a:latin typeface="Century Schoolbook" pitchFamily="18" charset="0"/>
              </a:rPr>
              <a:t>эффективный заряд ядра очень близок к атомному номеру (разность, обнаруженная </a:t>
            </a:r>
            <a:r>
              <a:rPr lang="ru-RU" dirty="0" err="1" smtClean="0">
                <a:latin typeface="Century Schoolbook" pitchFamily="18" charset="0"/>
              </a:rPr>
              <a:t>Мозли</a:t>
            </a:r>
            <a:r>
              <a:rPr lang="ru-RU" dirty="0" smtClean="0">
                <a:latin typeface="Century Schoolbook" pitchFamily="18" charset="0"/>
              </a:rPr>
              <a:t>, была не больше единицы), причём </a:t>
            </a:r>
            <a:r>
              <a:rPr lang="ru-RU" dirty="0" err="1" smtClean="0">
                <a:latin typeface="Century Schoolbook" pitchFamily="18" charset="0"/>
              </a:rPr>
              <a:t>Мозли</a:t>
            </a:r>
            <a:r>
              <a:rPr lang="ru-RU" dirty="0" smtClean="0">
                <a:latin typeface="Century Schoolbook" pitchFamily="18" charset="0"/>
              </a:rPr>
              <a:t> ссылался только на работы Ван </a:t>
            </a:r>
            <a:r>
              <a:rPr lang="ru-RU" dirty="0" err="1" smtClean="0">
                <a:latin typeface="Century Schoolbook" pitchFamily="18" charset="0"/>
              </a:rPr>
              <a:t>ден</a:t>
            </a:r>
            <a:r>
              <a:rPr lang="ru-RU" dirty="0" smtClean="0">
                <a:latin typeface="Century Schoolbook" pitchFamily="18" charset="0"/>
              </a:rPr>
              <a:t> </a:t>
            </a:r>
            <a:r>
              <a:rPr lang="ru-RU" dirty="0" err="1" smtClean="0">
                <a:latin typeface="Century Schoolbook" pitchFamily="18" charset="0"/>
              </a:rPr>
              <a:t>Брука</a:t>
            </a:r>
            <a:r>
              <a:rPr lang="ru-RU" dirty="0" smtClean="0">
                <a:latin typeface="Century Schoolbook" pitchFamily="18" charset="0"/>
              </a:rPr>
              <a:t> и Резерфорда. Эта работа в итоге привела к созданию в том же году модели атома Бора, похожей на Солнечную систему (но с квантовыми ограничениями), в которой ядро, имеющее положительный заряд, равный атомному номеру, окружено равным числом электронов на орбитальных слоях.</a:t>
            </a:r>
            <a:endParaRPr lang="ru-RU" dirty="0">
              <a:latin typeface="Century Schoolbook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ovieFoton3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09120" cy="4509120"/>
          </a:xfrm>
          <a:prstGeom prst="rect">
            <a:avLst/>
          </a:prstGeom>
        </p:spPr>
      </p:pic>
      <p:pic>
        <p:nvPicPr>
          <p:cNvPr id="3" name="Рисунок 2" descr="MovieFoton4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34880" y="0"/>
            <a:ext cx="4509120" cy="4509120"/>
          </a:xfrm>
          <a:prstGeom prst="rect">
            <a:avLst/>
          </a:prstGeom>
        </p:spPr>
      </p:pic>
      <p:pic>
        <p:nvPicPr>
          <p:cNvPr id="5" name="Рисунок 4" descr="rezerfor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91680" y="4509120"/>
            <a:ext cx="4896544" cy="234888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ovieAtomOzes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99992" cy="4499992"/>
          </a:xfrm>
          <a:prstGeom prst="rect">
            <a:avLst/>
          </a:prstGeom>
        </p:spPr>
      </p:pic>
      <p:pic>
        <p:nvPicPr>
          <p:cNvPr id="3" name="Рисунок 2" descr="MovieAtomH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0"/>
            <a:ext cx="4499992" cy="4499992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Bookman Old Style" pitchFamily="18" charset="0"/>
              </a:rPr>
              <a:t>Интересные факты</a:t>
            </a:r>
            <a:endParaRPr lang="ru-RU" sz="24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4868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2000" dirty="0" smtClean="0">
                <a:latin typeface="Century Schoolbook" pitchFamily="18" charset="0"/>
              </a:rPr>
              <a:t> С </a:t>
            </a:r>
            <a:r>
              <a:rPr lang="ru-RU" sz="2000" dirty="0" smtClean="0">
                <a:latin typeface="Century Schoolbook" pitchFamily="18" charset="0"/>
              </a:rPr>
              <a:t>этой новой моделью Томсон отказался от своей более ранней гипотезы «туманного атома» (</a:t>
            </a:r>
            <a:r>
              <a:rPr lang="ru-RU" sz="2000" dirty="0" err="1" smtClean="0">
                <a:latin typeface="Century Schoolbook" pitchFamily="18" charset="0"/>
              </a:rPr>
              <a:t>nebular</a:t>
            </a:r>
            <a:r>
              <a:rPr lang="ru-RU" sz="2000" dirty="0" smtClean="0">
                <a:latin typeface="Century Schoolbook" pitchFamily="18" charset="0"/>
              </a:rPr>
              <a:t> </a:t>
            </a:r>
            <a:r>
              <a:rPr lang="ru-RU" sz="2000" dirty="0" err="1" smtClean="0">
                <a:latin typeface="Century Schoolbook" pitchFamily="18" charset="0"/>
              </a:rPr>
              <a:t>atom</a:t>
            </a:r>
            <a:r>
              <a:rPr lang="ru-RU" sz="2000" dirty="0" smtClean="0">
                <a:latin typeface="Century Schoolbook" pitchFamily="18" charset="0"/>
              </a:rPr>
              <a:t>), представлявшей атом состоящим из нематериальных вихрей. </a:t>
            </a:r>
            <a:r>
              <a:rPr lang="ru-RU" sz="2000" dirty="0" smtClean="0">
                <a:latin typeface="Century Schoolbook" pitchFamily="18" charset="0"/>
              </a:rPr>
              <a:t>    Теперь </a:t>
            </a:r>
            <a:r>
              <a:rPr lang="ru-RU" sz="2000" dirty="0" smtClean="0">
                <a:latin typeface="Century Schoolbook" pitchFamily="18" charset="0"/>
              </a:rPr>
              <a:t>по крайней мере часть атома состояла из микроскопических отрицательно заряженных корпускул Томсона, хотя остальная положительно заряженная часть атома по-прежнему оставалась довольно туманной и плохо-определённой.</a:t>
            </a:r>
          </a:p>
          <a:p>
            <a:pPr>
              <a:buBlip>
                <a:blip r:embed="rId2"/>
              </a:buBlip>
            </a:pPr>
            <a:r>
              <a:rPr lang="ru-RU" sz="2000" dirty="0" smtClean="0">
                <a:latin typeface="Century Schoolbook" pitchFamily="18" charset="0"/>
              </a:rPr>
              <a:t> Модель </a:t>
            </a:r>
            <a:r>
              <a:rPr lang="ru-RU" sz="2000" dirty="0" smtClean="0">
                <a:latin typeface="Century Schoolbook" pitchFamily="18" charset="0"/>
              </a:rPr>
              <a:t>Томсона сравнивали (но не он сам) с британским десертом, пудингом с изюмом, отсюда пошло название этой модели.</a:t>
            </a:r>
            <a:endParaRPr lang="ru-RU" sz="2000" dirty="0">
              <a:latin typeface="Century Schoolbook" pitchFamily="18" charset="0"/>
            </a:endParaRPr>
          </a:p>
        </p:txBody>
      </p:sp>
      <p:pic>
        <p:nvPicPr>
          <p:cNvPr id="5" name="Рисунок 4" descr="jj-thomson-plum-pudding-model-55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428999"/>
            <a:ext cx="3445686" cy="3429001"/>
          </a:xfrm>
          <a:prstGeom prst="rect">
            <a:avLst/>
          </a:prstGeom>
        </p:spPr>
      </p:pic>
      <p:pic>
        <p:nvPicPr>
          <p:cNvPr id="6" name="Рисунок 5" descr="Thomson_model_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3429000"/>
            <a:ext cx="3249386" cy="34290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254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14</cp:revision>
  <dcterms:modified xsi:type="dcterms:W3CDTF">2015-03-31T19:11:41Z</dcterms:modified>
</cp:coreProperties>
</file>