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D3E2-0EAF-448B-BFD3-CE397CEDB753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1ACD-0388-435A-A67F-A34E509E1EC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D3E2-0EAF-448B-BFD3-CE397CEDB753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1ACD-0388-435A-A67F-A34E509E1E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D3E2-0EAF-448B-BFD3-CE397CEDB753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1ACD-0388-435A-A67F-A34E509E1E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D3E2-0EAF-448B-BFD3-CE397CEDB753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1ACD-0388-435A-A67F-A34E509E1E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D3E2-0EAF-448B-BFD3-CE397CEDB753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9141ACD-0388-435A-A67F-A34E509E1EC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D3E2-0EAF-448B-BFD3-CE397CEDB753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1ACD-0388-435A-A67F-A34E509E1E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D3E2-0EAF-448B-BFD3-CE397CEDB753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1ACD-0388-435A-A67F-A34E509E1E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D3E2-0EAF-448B-BFD3-CE397CEDB753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1ACD-0388-435A-A67F-A34E509E1E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D3E2-0EAF-448B-BFD3-CE397CEDB753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1ACD-0388-435A-A67F-A34E509E1E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D3E2-0EAF-448B-BFD3-CE397CEDB753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1ACD-0388-435A-A67F-A34E509E1E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D3E2-0EAF-448B-BFD3-CE397CEDB753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1ACD-0388-435A-A67F-A34E509E1E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D36D3E2-0EAF-448B-BFD3-CE397CEDB753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9141ACD-0388-435A-A67F-A34E509E1EC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LHCb&amp;action=edit&amp;redlink=1" TargetMode="External"/><Relationship Id="rId3" Type="http://schemas.openxmlformats.org/officeDocument/2006/relationships/hyperlink" Target="http://uk.wikipedia.org/w/index.php?title=ATLAS&amp;action=edit&amp;redlink=1" TargetMode="External"/><Relationship Id="rId7" Type="http://schemas.openxmlformats.org/officeDocument/2006/relationships/hyperlink" Target="http://uk.wikipedia.org/wiki/BBC" TargetMode="External"/><Relationship Id="rId2" Type="http://schemas.openxmlformats.org/officeDocument/2006/relationships/hyperlink" Target="http://uk.wikipedia.org/wiki/%D0%94%D0%B5%D1%82%D0%B5%D0%BA%D1%82%D0%BE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LHCf&amp;action=edit&amp;redlink=1" TargetMode="External"/><Relationship Id="rId5" Type="http://schemas.openxmlformats.org/officeDocument/2006/relationships/hyperlink" Target="http://uk.wikipedia.org/w/index.php?title=ALICE&amp;action=edit&amp;redlink=1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://uk.wikipedia.org/wiki/CMS" TargetMode="External"/><Relationship Id="rId9" Type="http://schemas.openxmlformats.org/officeDocument/2006/relationships/hyperlink" Target="http://uk.wikipedia.org/wiki/%D0%92%D0%B5%D0%BB%D0%B8%D0%BA%D0%B8%D0%B9_%D0%92%D0%B8%D0%B1%D1%83%D1%85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ALICE_(%D0%B4%D0%B5%D1%82%D0%B5%D0%BA%D1%82%D0%BE%D1%80)" TargetMode="External"/><Relationship Id="rId13" Type="http://schemas.openxmlformats.org/officeDocument/2006/relationships/hyperlink" Target="http://uk.wikipedia.org/wiki/%D0%A1%D0%A8%D0%90" TargetMode="External"/><Relationship Id="rId18" Type="http://schemas.openxmlformats.org/officeDocument/2006/relationships/hyperlink" Target="http://uk.wikipedia.org/wiki/%D0%9D%D0%90%D0%A2%D0%9E" TargetMode="External"/><Relationship Id="rId3" Type="http://schemas.openxmlformats.org/officeDocument/2006/relationships/hyperlink" Target="http://uk.wikipedia.org/wiki/%D0%A5%D0%B0%D1%80%D0%BA%D1%96%D0%B2" TargetMode="External"/><Relationship Id="rId7" Type="http://schemas.openxmlformats.org/officeDocument/2006/relationships/hyperlink" Target="http://uk.wikipedia.org/wiki/%D0%94%D0%B5%D1%82%D0%B5%D0%BA%D1%82%D0%BE%D1%80" TargetMode="External"/><Relationship Id="rId12" Type="http://schemas.openxmlformats.org/officeDocument/2006/relationships/hyperlink" Target="http://uk.wikipedia.org/wiki/%D0%94%D0%B5%D0%BF%D0%B0%D1%80%D1%82%D0%B0%D0%BC%D0%B5%D0%BD%D1%82" TargetMode="External"/><Relationship Id="rId17" Type="http://schemas.openxmlformats.org/officeDocument/2006/relationships/hyperlink" Target="http://uk.wikipedia.org/wiki/CERN" TargetMode="External"/><Relationship Id="rId2" Type="http://schemas.openxmlformats.org/officeDocument/2006/relationships/hyperlink" Target="http://uk.wikipedia.org/wiki/%D0%A3%D0%BA%D1%80%D0%B0%D1%97%D0%BD%D0%B0" TargetMode="External"/><Relationship Id="rId16" Type="http://schemas.openxmlformats.org/officeDocument/2006/relationships/hyperlink" Target="http://www.intas.b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7%D0%B8%D0%BD%D0%BE%D0%B2%27%D1%94%D0%B2_%D0%93%D0%B5%D0%BD%D0%BD%D0%B0%D0%B4%D1%96%D0%B9" TargetMode="External"/><Relationship Id="rId11" Type="http://schemas.openxmlformats.org/officeDocument/2006/relationships/hyperlink" Target="http://uk.wikipedia.org/wiki/%D0%A3%D0%BA%D1%80%D0%B0%D1%97%D0%BD%D1%81%D1%8C%D0%BA%D0%B8%D0%B9_%D0%BD%D0%B0%D1%83%D0%BA%D0%BE%D0%B2%D0%BE-%D1%82%D0%B5%D1%85%D0%BD%D0%BE%D0%BB%D0%BE%D0%B3%D1%96%D1%87%D0%BD%D0%B8%D0%B9_%D1%86%D0%B5%D0%BD%D1%82%D1%80" TargetMode="External"/><Relationship Id="rId5" Type="http://schemas.openxmlformats.org/officeDocument/2006/relationships/hyperlink" Target="http://www.isc.kharkov.com/ukr" TargetMode="External"/><Relationship Id="rId15" Type="http://schemas.openxmlformats.org/officeDocument/2006/relationships/hyperlink" Target="http://uk.wikipedia.org/wiki/%D0%9A%D0%B0%D0%BD%D0%B0%D0%B4%D0%B0" TargetMode="External"/><Relationship Id="rId10" Type="http://schemas.openxmlformats.org/officeDocument/2006/relationships/hyperlink" Target="http://uk.wikipedia.org/w/index.php?title=%D0%9D%D0%B0%D1%83%D0%BA%D0%BE%D0%B2%D0%BE-%D0%B4%D0%BE%D1%81%D0%BB%D1%96%D0%B4%D0%BD%D0%B8%D0%B9_%D1%82%D0%B5%D1%85%D0%BD%D0%BE%D0%BB%D0%BE%D0%B3%D1%96%D1%87%D0%BD%D0%B8%D0%B9_%D1%96%D0%BD%D1%81%D1%82%D0%B8%D1%82%D1%83%D1%82_%D0%BF%D1%80%D0%B8%D0%BB%D0%B0%D0%B4%D0%BE%D0%B1%D1%83%D0%B4%D1%83%D0%B2%D0%B0%D0%BD%D0%BD%D1%8F&amp;action=edit&amp;redlink=1" TargetMode="External"/><Relationship Id="rId4" Type="http://schemas.openxmlformats.org/officeDocument/2006/relationships/hyperlink" Target="http://www.nbuv.gov.ua/institutions/kipt/index.html" TargetMode="External"/><Relationship Id="rId9" Type="http://schemas.openxmlformats.org/officeDocument/2006/relationships/hyperlink" Target="http://uk.wikipedia.org/wiki/%D0%A2%D1%80%D0%B5%D0%BA" TargetMode="External"/><Relationship Id="rId14" Type="http://schemas.openxmlformats.org/officeDocument/2006/relationships/hyperlink" Target="http://uk.wikipedia.org/wiki/%D0%AF%D0%BF%D0%BE%D0%BD%D1%96%D1%8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86%D1%81%D0%BF%D0%B0%D0%BD%D1%96%D1%8F" TargetMode="External"/><Relationship Id="rId2" Type="http://schemas.openxmlformats.org/officeDocument/2006/relationships/hyperlink" Target="http://uk.wikipedia.org/wiki/%D0%93%D0%B0%D0%B2%D0%B0%D0%B9%D1%81%D1%8C%D0%BA%D1%96_%D0%BE%D1%81%D1%82%D1%80%D0%BE%D0%B2%D0%B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4%D0%B8%D0%B2%D0%BD%D0%B0_%D0%BC%D0%B0%D1%82%D0%B5%D1%80%D1%96%D1%8F" TargetMode="External"/><Relationship Id="rId4" Type="http://schemas.openxmlformats.org/officeDocument/2006/relationships/hyperlink" Target="http://uk.wikipedia.org/w/index.php?title=%D0%94%D0%B8%D0%B2%D0%BD%D0%B0_%D1%87%D0%B0%D1%81%D1%82%D0%BA%D0%B0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1\Desktop\Weizmann_accelera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3680" y="2636171"/>
            <a:ext cx="2880320" cy="42218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1\Desktop\250px-Cascade_Accelerat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28900"/>
            <a:ext cx="3175000" cy="4229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0"/>
            <a:ext cx="8892480" cy="2492896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Прискорювачі</a:t>
            </a:r>
            <a:r>
              <a:rPr lang="ru-RU" dirty="0" smtClean="0"/>
              <a:t> </a:t>
            </a:r>
            <a:r>
              <a:rPr lang="ru-RU" dirty="0" err="1" smtClean="0"/>
              <a:t>заряджених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endParaRPr lang="ru-RU" dirty="0"/>
          </a:p>
        </p:txBody>
      </p:sp>
      <p:pic>
        <p:nvPicPr>
          <p:cNvPr id="1030" name="Picture 6" descr="C:\Users\1\Desktop\800px-Fermila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2708920"/>
            <a:ext cx="3347864" cy="4149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Великий </a:t>
            </a:r>
            <a:r>
              <a:rPr lang="uk-UA" dirty="0" err="1"/>
              <a:t>адронний</a:t>
            </a:r>
            <a:r>
              <a:rPr lang="uk-UA" dirty="0"/>
              <a:t> </a:t>
            </a:r>
            <a:r>
              <a:rPr lang="uk-UA" dirty="0" err="1"/>
              <a:t>колайдер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 descr="C:\Users\1\Desktop\CERN_LHC_Tunn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4" y="0"/>
            <a:ext cx="913819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esktop\atl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332656"/>
            <a:ext cx="6444208" cy="626469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>
                <a:solidFill>
                  <a:schemeClr val="bg1"/>
                </a:solidFill>
                <a:hlinkClick r:id="rId2" tooltip="Детектор"/>
              </a:rPr>
              <a:t>Детектори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/>
              <a:t>На </a:t>
            </a:r>
            <a:r>
              <a:rPr lang="ru-RU" b="1" dirty="0"/>
              <a:t>ВАК</a:t>
            </a:r>
            <a:r>
              <a:rPr lang="ru-RU" dirty="0"/>
              <a:t> 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6 </a:t>
            </a:r>
            <a:r>
              <a:rPr lang="ru-RU" dirty="0" err="1"/>
              <a:t>детекторів</a:t>
            </a:r>
            <a:r>
              <a:rPr lang="ru-RU" dirty="0"/>
              <a:t>, </a:t>
            </a:r>
            <a:r>
              <a:rPr lang="ru-RU" dirty="0" err="1"/>
              <a:t>розміщених</a:t>
            </a:r>
            <a:r>
              <a:rPr lang="ru-RU" dirty="0"/>
              <a:t> у </a:t>
            </a:r>
            <a:r>
              <a:rPr lang="ru-RU" dirty="0" err="1"/>
              <a:t>міжсекційних</a:t>
            </a:r>
            <a:r>
              <a:rPr lang="ru-RU" dirty="0"/>
              <a:t> блоках. Два </a:t>
            </a:r>
            <a:r>
              <a:rPr lang="ru-RU" dirty="0" err="1"/>
              <a:t>з</a:t>
            </a:r>
            <a:r>
              <a:rPr lang="ru-RU" dirty="0"/>
              <a:t> них — </a:t>
            </a:r>
            <a:r>
              <a:rPr lang="fr-FR" dirty="0">
                <a:hlinkClick r:id="rId3" tooltip="ATLAS (ще не написана)"/>
              </a:rPr>
              <a:t>ATLAS</a:t>
            </a:r>
            <a:r>
              <a:rPr lang="fr-FR" dirty="0"/>
              <a:t> </a:t>
            </a:r>
            <a:r>
              <a:rPr lang="ru-RU" dirty="0"/>
              <a:t>та </a:t>
            </a:r>
            <a:r>
              <a:rPr lang="fr-FR" dirty="0">
                <a:hlinkClick r:id="rId4" tooltip="CMS"/>
              </a:rPr>
              <a:t>CMS</a:t>
            </a:r>
            <a:r>
              <a:rPr lang="fr-FR" dirty="0"/>
              <a:t> (</a:t>
            </a:r>
            <a:r>
              <a:rPr lang="ru-RU" dirty="0" err="1"/>
              <a:t>Компактний</a:t>
            </a:r>
            <a:r>
              <a:rPr lang="ru-RU" dirty="0"/>
              <a:t> </a:t>
            </a:r>
            <a:r>
              <a:rPr lang="ru-RU" dirty="0" err="1"/>
              <a:t>мюонний</a:t>
            </a:r>
            <a:r>
              <a:rPr lang="ru-RU" dirty="0"/>
              <a:t> </a:t>
            </a:r>
            <a:r>
              <a:rPr lang="ru-RU" dirty="0" err="1"/>
              <a:t>соленоїд</a:t>
            </a:r>
            <a:r>
              <a:rPr lang="ru-RU" dirty="0"/>
              <a:t>) — </a:t>
            </a:r>
            <a:r>
              <a:rPr lang="ru-RU" dirty="0" err="1"/>
              <a:t>великогабаритні</a:t>
            </a:r>
            <a:r>
              <a:rPr lang="ru-RU" dirty="0"/>
              <a:t> </a:t>
            </a:r>
            <a:r>
              <a:rPr lang="ru-RU" dirty="0" err="1"/>
              <a:t>колайдери</a:t>
            </a:r>
            <a:r>
              <a:rPr lang="ru-RU" dirty="0"/>
              <a:t>, головною </a:t>
            </a:r>
            <a:r>
              <a:rPr lang="ru-RU" dirty="0" err="1"/>
              <a:t>ціллю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фіксування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. </a:t>
            </a:r>
            <a:r>
              <a:rPr lang="fr-FR" dirty="0">
                <a:hlinkClick r:id="rId5" tooltip="ALICE (ще не написана)"/>
              </a:rPr>
              <a:t>ALICE</a:t>
            </a:r>
            <a:r>
              <a:rPr lang="fr-FR" dirty="0"/>
              <a:t> (</a:t>
            </a:r>
            <a:r>
              <a:rPr lang="ru-RU" dirty="0"/>
              <a:t>Великий </a:t>
            </a:r>
            <a:r>
              <a:rPr lang="ru-RU" dirty="0" err="1"/>
              <a:t>іонний</a:t>
            </a:r>
            <a:r>
              <a:rPr lang="ru-RU" dirty="0"/>
              <a:t> </a:t>
            </a:r>
            <a:r>
              <a:rPr lang="ru-RU" dirty="0" err="1"/>
              <a:t>колайдер</a:t>
            </a:r>
            <a:r>
              <a:rPr lang="ru-RU" dirty="0"/>
              <a:t>) та </a:t>
            </a:r>
            <a:r>
              <a:rPr lang="fr-FR" dirty="0">
                <a:hlinkClick r:id="rId6" tooltip="LHCf (ще не написана)"/>
              </a:rPr>
              <a:t>LHCf</a:t>
            </a:r>
            <a:r>
              <a:rPr lang="fr-FR" dirty="0"/>
              <a:t> 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меншими</a:t>
            </a:r>
            <a:r>
              <a:rPr lang="ru-RU" dirty="0"/>
              <a:t> та </a:t>
            </a:r>
            <a:r>
              <a:rPr lang="ru-RU" dirty="0" err="1"/>
              <a:t>обмеженими</a:t>
            </a:r>
            <a:r>
              <a:rPr lang="ru-RU" dirty="0"/>
              <a:t> </a:t>
            </a:r>
            <a:r>
              <a:rPr lang="ru-RU" dirty="0" err="1"/>
              <a:t>операційно</a:t>
            </a:r>
            <a:r>
              <a:rPr lang="ru-RU" dirty="0"/>
              <a:t>.</a:t>
            </a:r>
          </a:p>
          <a:p>
            <a:r>
              <a:rPr lang="ru-RU" dirty="0" err="1"/>
              <a:t>Компанія</a:t>
            </a:r>
            <a:r>
              <a:rPr lang="ru-RU" dirty="0"/>
              <a:t> </a:t>
            </a:r>
            <a:r>
              <a:rPr lang="fr-FR" dirty="0">
                <a:hlinkClick r:id="rId7" tooltip="BBC"/>
              </a:rPr>
              <a:t>BBC</a:t>
            </a:r>
            <a:r>
              <a:rPr lang="fr-FR" dirty="0"/>
              <a:t> </a:t>
            </a:r>
            <a:r>
              <a:rPr lang="ru-RU" dirty="0"/>
              <a:t>дала </a:t>
            </a:r>
            <a:r>
              <a:rPr lang="ru-RU" dirty="0" err="1"/>
              <a:t>наступне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:</a:t>
            </a:r>
          </a:p>
          <a:p>
            <a:r>
              <a:rPr lang="fr-FR" b="1" dirty="0">
                <a:hlinkClick r:id="rId3" tooltip="ATLAS (ще не написана)"/>
              </a:rPr>
              <a:t>ATLAS</a:t>
            </a:r>
            <a:r>
              <a:rPr lang="fr-FR" dirty="0"/>
              <a:t> — </a:t>
            </a:r>
            <a:r>
              <a:rPr lang="ru-RU" dirty="0"/>
              <a:t>один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детекторів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широкою сферою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метою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відкриттів</a:t>
            </a:r>
            <a:r>
              <a:rPr lang="ru-RU" dirty="0"/>
              <a:t> та </a:t>
            </a:r>
            <a:r>
              <a:rPr lang="ru-RU" dirty="0" err="1"/>
              <a:t>відповідей</a:t>
            </a:r>
            <a:r>
              <a:rPr lang="ru-RU" dirty="0"/>
              <a:t> на </a:t>
            </a:r>
            <a:r>
              <a:rPr lang="ru-RU" dirty="0" err="1"/>
              <a:t>старі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.</a:t>
            </a:r>
          </a:p>
          <a:p>
            <a:r>
              <a:rPr lang="fr-FR" b="1" dirty="0">
                <a:hlinkClick r:id="rId4" tooltip="CMS"/>
              </a:rPr>
              <a:t>CMS</a:t>
            </a:r>
            <a:r>
              <a:rPr lang="fr-FR" dirty="0"/>
              <a:t> — </a:t>
            </a:r>
            <a:r>
              <a:rPr lang="ru-RU" dirty="0"/>
              <a:t>детектор </a:t>
            </a:r>
            <a:r>
              <a:rPr lang="ru-RU" dirty="0" err="1"/>
              <a:t>з</a:t>
            </a:r>
            <a:r>
              <a:rPr lang="ru-RU" dirty="0"/>
              <a:t> широкою сферою </a:t>
            </a:r>
            <a:r>
              <a:rPr lang="ru-RU" dirty="0" err="1"/>
              <a:t>функціонування</a:t>
            </a:r>
            <a:r>
              <a:rPr lang="ru-RU" dirty="0"/>
              <a:t>, </a:t>
            </a:r>
            <a:r>
              <a:rPr lang="ru-RU" dirty="0" err="1"/>
              <a:t>котрий</a:t>
            </a:r>
            <a:r>
              <a:rPr lang="ru-RU" dirty="0"/>
              <a:t> «</a:t>
            </a:r>
            <a:r>
              <a:rPr lang="ru-RU" dirty="0" err="1"/>
              <a:t>полює</a:t>
            </a:r>
            <a:r>
              <a:rPr lang="ru-RU" dirty="0"/>
              <a:t>» на </a:t>
            </a:r>
            <a:r>
              <a:rPr lang="ru-RU" dirty="0" err="1"/>
              <a:t>бозони</a:t>
            </a:r>
            <a:r>
              <a:rPr lang="ru-RU" dirty="0"/>
              <a:t> </a:t>
            </a:r>
            <a:r>
              <a:rPr lang="ru-RU" dirty="0" err="1"/>
              <a:t>Хіггса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шукає</a:t>
            </a:r>
            <a:r>
              <a:rPr lang="ru-RU" dirty="0"/>
              <a:t> природу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темної</a:t>
            </a:r>
            <a:r>
              <a:rPr lang="ru-RU" dirty="0"/>
              <a:t> </a:t>
            </a:r>
            <a:r>
              <a:rPr lang="ru-RU" dirty="0" err="1"/>
              <a:t>матерії</a:t>
            </a:r>
            <a:r>
              <a:rPr lang="ru-RU" dirty="0"/>
              <a:t>.</a:t>
            </a:r>
          </a:p>
          <a:p>
            <a:r>
              <a:rPr lang="fr-FR" b="1" dirty="0">
                <a:hlinkClick r:id="rId5" tooltip="ALICE (ще не написана)"/>
              </a:rPr>
              <a:t>ALICE</a:t>
            </a:r>
            <a:r>
              <a:rPr lang="fr-FR" dirty="0"/>
              <a:t> — </a:t>
            </a:r>
            <a:r>
              <a:rPr lang="ru-RU" dirty="0" err="1"/>
              <a:t>вивчатиме</a:t>
            </a:r>
            <a:r>
              <a:rPr lang="ru-RU" dirty="0"/>
              <a:t> «</a:t>
            </a:r>
            <a:r>
              <a:rPr lang="ru-RU" dirty="0" err="1"/>
              <a:t>рідинну</a:t>
            </a:r>
            <a:r>
              <a:rPr lang="ru-RU" dirty="0"/>
              <a:t>» форму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матерії</a:t>
            </a:r>
            <a:r>
              <a:rPr lang="ru-RU" dirty="0"/>
              <a:t>, </a:t>
            </a:r>
            <a:r>
              <a:rPr lang="ru-RU" dirty="0" err="1"/>
              <a:t>відому</a:t>
            </a:r>
            <a:r>
              <a:rPr lang="ru-RU" dirty="0"/>
              <a:t> як </a:t>
            </a:r>
            <a:r>
              <a:rPr lang="ru-RU" dirty="0" err="1"/>
              <a:t>кварк-глюонна</a:t>
            </a:r>
            <a:r>
              <a:rPr lang="ru-RU" dirty="0"/>
              <a:t> плазма, короткий </a:t>
            </a:r>
            <a:r>
              <a:rPr lang="ru-RU" dirty="0" err="1"/>
              <a:t>проміжок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ж </a:t>
            </a:r>
            <a:r>
              <a:rPr lang="ru-RU" dirty="0" err="1"/>
              <a:t>після</a:t>
            </a:r>
            <a:r>
              <a:rPr lang="ru-RU" dirty="0"/>
              <a:t> Великого </a:t>
            </a:r>
            <a:r>
              <a:rPr lang="ru-RU" dirty="0" err="1"/>
              <a:t>Вибуху</a:t>
            </a:r>
            <a:r>
              <a:rPr lang="ru-RU" dirty="0"/>
              <a:t>.</a:t>
            </a:r>
          </a:p>
          <a:p>
            <a:r>
              <a:rPr lang="fr-FR" b="1" dirty="0">
                <a:hlinkClick r:id="rId8" tooltip="LHCb (ще не написана)"/>
              </a:rPr>
              <a:t>LHCb</a:t>
            </a:r>
            <a:r>
              <a:rPr lang="fr-FR" dirty="0"/>
              <a:t> — </a:t>
            </a:r>
            <a:r>
              <a:rPr lang="ru-RU" dirty="0" err="1"/>
              <a:t>вивчатиме</a:t>
            </a:r>
            <a:r>
              <a:rPr lang="ru-RU" dirty="0"/>
              <a:t> </a:t>
            </a:r>
            <a:r>
              <a:rPr lang="ru-RU" dirty="0" err="1"/>
              <a:t>рівну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матерії</a:t>
            </a:r>
            <a:r>
              <a:rPr lang="ru-RU" dirty="0"/>
              <a:t> та </a:t>
            </a:r>
            <a:r>
              <a:rPr lang="ru-RU" dirty="0" err="1"/>
              <a:t>антиматерії</a:t>
            </a:r>
            <a:r>
              <a:rPr lang="ru-RU" dirty="0"/>
              <a:t>, яка </a:t>
            </a:r>
            <a:r>
              <a:rPr lang="ru-RU" dirty="0" err="1"/>
              <a:t>вивільняється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 </a:t>
            </a:r>
            <a:r>
              <a:rPr lang="ru-RU" dirty="0">
                <a:hlinkClick r:id="rId9" tooltip="Великий Вибух"/>
              </a:rPr>
              <a:t>Великого </a:t>
            </a:r>
            <a:r>
              <a:rPr lang="ru-RU" dirty="0" err="1">
                <a:hlinkClick r:id="rId9" tooltip="Великий Вибух"/>
              </a:rPr>
              <a:t>вибуху</a:t>
            </a:r>
            <a:r>
              <a:rPr lang="ru-RU" dirty="0"/>
              <a:t>. </a:t>
            </a:r>
            <a:r>
              <a:rPr lang="ru-RU" dirty="0" err="1"/>
              <a:t>Намагатиметься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питання</a:t>
            </a:r>
            <a:r>
              <a:rPr lang="ru-RU" dirty="0"/>
              <a:t>: „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сталося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«</a:t>
            </a:r>
            <a:r>
              <a:rPr lang="ru-RU" dirty="0" err="1"/>
              <a:t>зниклою</a:t>
            </a:r>
            <a:r>
              <a:rPr lang="ru-RU" dirty="0"/>
              <a:t>» </a:t>
            </a:r>
            <a:r>
              <a:rPr lang="ru-RU" dirty="0" err="1"/>
              <a:t>антиматерією</a:t>
            </a:r>
            <a:r>
              <a:rPr lang="ru-RU" dirty="0"/>
              <a:t>?“</a:t>
            </a:r>
          </a:p>
          <a:p>
            <a:endParaRPr lang="ru-RU" dirty="0"/>
          </a:p>
        </p:txBody>
      </p:sp>
      <p:pic>
        <p:nvPicPr>
          <p:cNvPr id="4098" name="Picture 2" descr="C:\Users\1\Desktop\300px-LHC.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2420888"/>
            <a:ext cx="2857500" cy="2009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Внесок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/>
              <a:t>експерименті</a:t>
            </a:r>
            <a:r>
              <a:rPr lang="ru-RU" dirty="0"/>
              <a:t> </a:t>
            </a:r>
            <a:r>
              <a:rPr lang="ru-RU" dirty="0" err="1"/>
              <a:t>задіяно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30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</a:p>
          <a:p>
            <a:r>
              <a:rPr lang="ru-RU" dirty="0" err="1"/>
              <a:t>Зокрема</a:t>
            </a:r>
            <a:r>
              <a:rPr lang="ru-RU" dirty="0"/>
              <a:t>, </a:t>
            </a:r>
            <a:r>
              <a:rPr lang="ru-RU" dirty="0" err="1">
                <a:hlinkClick r:id="rId2" tooltip="Україна"/>
              </a:rPr>
              <a:t>українські</a:t>
            </a:r>
            <a:r>
              <a:rPr lang="ru-RU" dirty="0"/>
              <a:t> (</a:t>
            </a:r>
            <a:r>
              <a:rPr lang="ru-RU" dirty="0" err="1">
                <a:hlinkClick r:id="rId3" tooltip="Харків"/>
              </a:rPr>
              <a:t>харківські</a:t>
            </a:r>
            <a:r>
              <a:rPr lang="ru-RU" dirty="0"/>
              <a:t>) </a:t>
            </a:r>
            <a:r>
              <a:rPr lang="ru-RU" dirty="0" err="1"/>
              <a:t>науковці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 </a:t>
            </a:r>
            <a:r>
              <a:rPr lang="ru-RU" dirty="0" err="1">
                <a:hlinkClick r:id="rId4"/>
              </a:rPr>
              <a:t>Харківського</a:t>
            </a:r>
            <a:r>
              <a:rPr lang="ru-RU" dirty="0">
                <a:hlinkClick r:id="rId4"/>
              </a:rPr>
              <a:t> </a:t>
            </a:r>
            <a:r>
              <a:rPr lang="ru-RU" dirty="0" err="1">
                <a:hlinkClick r:id="rId4"/>
              </a:rPr>
              <a:t>Фізико-Технічного</a:t>
            </a:r>
            <a:r>
              <a:rPr lang="ru-RU" dirty="0">
                <a:hlinkClick r:id="rId4"/>
              </a:rPr>
              <a:t> </a:t>
            </a:r>
            <a:r>
              <a:rPr lang="ru-RU" dirty="0" err="1">
                <a:hlinkClick r:id="rId4"/>
              </a:rPr>
              <a:t>Інституту</a:t>
            </a:r>
            <a:r>
              <a:rPr lang="ru-RU" dirty="0"/>
              <a:t> та </a:t>
            </a:r>
            <a:r>
              <a:rPr lang="ru-RU" dirty="0">
                <a:hlinkClick r:id="rId5"/>
              </a:rPr>
              <a:t>НТК "</a:t>
            </a:r>
            <a:r>
              <a:rPr lang="ru-RU" dirty="0" err="1">
                <a:hlinkClick r:id="rId5"/>
              </a:rPr>
              <a:t>Інститут</a:t>
            </a:r>
            <a:r>
              <a:rPr lang="ru-RU" dirty="0">
                <a:hlinkClick r:id="rId5"/>
              </a:rPr>
              <a:t> </a:t>
            </a:r>
            <a:r>
              <a:rPr lang="ru-RU" dirty="0" err="1">
                <a:hlinkClick r:id="rId5"/>
              </a:rPr>
              <a:t>монокристалів</a:t>
            </a:r>
            <a:r>
              <a:rPr lang="ru-RU" dirty="0">
                <a:hlinkClick r:id="rId5"/>
              </a:rPr>
              <a:t>"</a:t>
            </a:r>
            <a:r>
              <a:rPr lang="ru-RU" dirty="0"/>
              <a:t>, </a:t>
            </a:r>
            <a:r>
              <a:rPr lang="ru-RU" dirty="0" err="1"/>
              <a:t>фізик-теоретик</a:t>
            </a:r>
            <a:r>
              <a:rPr lang="ru-RU" dirty="0"/>
              <a:t> </a:t>
            </a:r>
            <a:r>
              <a:rPr lang="ru-RU" dirty="0">
                <a:hlinkClick r:id="rId6" tooltip="Зинов'єв Геннадій"/>
              </a:rPr>
              <a:t>Г. М. </a:t>
            </a:r>
            <a:r>
              <a:rPr lang="ru-RU" dirty="0" err="1">
                <a:hlinkClick r:id="rId6" tooltip="Зинов'єв Геннадій"/>
              </a:rPr>
              <a:t>Зинов'єв</a:t>
            </a:r>
            <a:r>
              <a:rPr lang="ru-RU" dirty="0"/>
              <a:t> брали участь у </a:t>
            </a:r>
            <a:r>
              <a:rPr lang="ru-RU" dirty="0" err="1"/>
              <a:t>частині</a:t>
            </a:r>
            <a:r>
              <a:rPr lang="ru-RU" dirty="0"/>
              <a:t> проекту ВАК — роботах над </a:t>
            </a:r>
            <a:r>
              <a:rPr lang="ru-RU" dirty="0">
                <a:hlinkClick r:id="rId7" tooltip="Детектор"/>
              </a:rPr>
              <a:t>системою </a:t>
            </a:r>
            <a:r>
              <a:rPr lang="ru-RU" dirty="0" err="1">
                <a:hlinkClick r:id="rId7" tooltip="Детектор"/>
              </a:rPr>
              <a:t>детектування</a:t>
            </a:r>
            <a:r>
              <a:rPr lang="ru-RU" dirty="0"/>
              <a:t> </a:t>
            </a:r>
            <a:r>
              <a:rPr lang="fr-FR" dirty="0">
                <a:hlinkClick r:id="rId8" tooltip="ALICE (детектор)"/>
              </a:rPr>
              <a:t>ALICE</a:t>
            </a:r>
            <a:r>
              <a:rPr lang="fr-FR" dirty="0"/>
              <a:t> (</a:t>
            </a:r>
            <a:r>
              <a:rPr lang="ru-RU" dirty="0" err="1"/>
              <a:t>внутрішньою</a:t>
            </a:r>
            <a:r>
              <a:rPr lang="ru-RU" dirty="0"/>
              <a:t> </a:t>
            </a:r>
            <a:r>
              <a:rPr lang="ru-RU" dirty="0">
                <a:hlinkClick r:id="rId9" tooltip="Трек"/>
              </a:rPr>
              <a:t>трековою</a:t>
            </a:r>
            <a:r>
              <a:rPr lang="ru-RU" dirty="0"/>
              <a:t> системою).</a:t>
            </a:r>
          </a:p>
          <a:p>
            <a:r>
              <a:rPr lang="ru-RU" dirty="0"/>
              <a:t>У </a:t>
            </a:r>
            <a:r>
              <a:rPr lang="ru-RU" dirty="0" err="1">
                <a:hlinkClick r:id="rId10" tooltip="Науково-дослідний технологічний інститут приладобудування (ще не написана)"/>
              </a:rPr>
              <a:t>Науково-дослідному</a:t>
            </a:r>
            <a:r>
              <a:rPr lang="ru-RU" dirty="0">
                <a:hlinkClick r:id="rId10" tooltip="Науково-дослідний технологічний інститут приладобудування (ще не написана)"/>
              </a:rPr>
              <a:t> </a:t>
            </a:r>
            <a:r>
              <a:rPr lang="ru-RU" dirty="0" err="1">
                <a:hlinkClick r:id="rId10" tooltip="Науково-дослідний технологічний інститут приладобудування (ще не написана)"/>
              </a:rPr>
              <a:t>технологічному</a:t>
            </a:r>
            <a:r>
              <a:rPr lang="ru-RU" dirty="0">
                <a:hlinkClick r:id="rId10" tooltip="Науково-дослідний технологічний інститут приладобудування (ще не написана)"/>
              </a:rPr>
              <a:t> </a:t>
            </a:r>
            <a:r>
              <a:rPr lang="ru-RU" dirty="0" err="1">
                <a:hlinkClick r:id="rId10" tooltip="Науково-дослідний технологічний інститут приладобудування (ще не написана)"/>
              </a:rPr>
              <a:t>інституті</a:t>
            </a:r>
            <a:r>
              <a:rPr lang="ru-RU" dirty="0">
                <a:hlinkClick r:id="rId10" tooltip="Науково-дослідний технологічний інститут приладобудування (ще не написана)"/>
              </a:rPr>
              <a:t> </a:t>
            </a:r>
            <a:r>
              <a:rPr lang="ru-RU" dirty="0" err="1">
                <a:hlinkClick r:id="rId10" tooltip="Науково-дослідний технологічний інститут приладобудування (ще не написана)"/>
              </a:rPr>
              <a:t>приладобудування</a:t>
            </a:r>
            <a:r>
              <a:rPr lang="ru-RU" dirty="0"/>
              <a:t> (</a:t>
            </a:r>
            <a:r>
              <a:rPr lang="ru-RU" dirty="0" err="1">
                <a:hlinkClick r:id="rId3" tooltip="Харків"/>
              </a:rPr>
              <a:t>Харків</a:t>
            </a:r>
            <a:r>
              <a:rPr lang="ru-RU" dirty="0"/>
              <a:t>)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професора</a:t>
            </a:r>
            <a:r>
              <a:rPr lang="ru-RU" dirty="0"/>
              <a:t> В.Борщова </a:t>
            </a:r>
            <a:r>
              <a:rPr lang="ru-RU" dirty="0" err="1"/>
              <a:t>налагодили</a:t>
            </a:r>
            <a:r>
              <a:rPr lang="ru-RU" dirty="0"/>
              <a:t> </a:t>
            </a:r>
            <a:r>
              <a:rPr lang="ru-RU" dirty="0" err="1"/>
              <a:t>відповідне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.</a:t>
            </a:r>
          </a:p>
          <a:p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здійснювалося</a:t>
            </a:r>
            <a:r>
              <a:rPr lang="ru-RU" dirty="0"/>
              <a:t> коштом </a:t>
            </a:r>
            <a:r>
              <a:rPr lang="ru-RU" dirty="0" err="1">
                <a:hlinkClick r:id="rId11" tooltip="Український науково-технологічний центр"/>
              </a:rPr>
              <a:t>Українського</a:t>
            </a:r>
            <a:r>
              <a:rPr lang="ru-RU" dirty="0">
                <a:hlinkClick r:id="rId11" tooltip="Український науково-технологічний центр"/>
              </a:rPr>
              <a:t> </a:t>
            </a:r>
            <a:r>
              <a:rPr lang="ru-RU" dirty="0" err="1">
                <a:hlinkClick r:id="rId11" tooltip="Український науково-технологічний центр"/>
              </a:rPr>
              <a:t>Науково-Технологічного</a:t>
            </a:r>
            <a:r>
              <a:rPr lang="ru-RU" dirty="0">
                <a:hlinkClick r:id="rId11" tooltip="Український науково-технологічний центр"/>
              </a:rPr>
              <a:t> центру</a:t>
            </a:r>
            <a:r>
              <a:rPr lang="ru-RU" dirty="0"/>
              <a:t>, </a:t>
            </a:r>
            <a:r>
              <a:rPr lang="ru-RU" dirty="0" err="1"/>
              <a:t>створеного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 </a:t>
            </a:r>
            <a:r>
              <a:rPr lang="ru-RU" dirty="0">
                <a:hlinkClick r:id="rId12" tooltip="Департамент"/>
              </a:rPr>
              <a:t>департаментами</a:t>
            </a:r>
            <a:r>
              <a:rPr lang="ru-RU" dirty="0"/>
              <a:t> </a:t>
            </a:r>
            <a:r>
              <a:rPr lang="ru-RU" dirty="0">
                <a:hlinkClick r:id="rId13" tooltip="США"/>
              </a:rPr>
              <a:t>США</a:t>
            </a:r>
            <a:r>
              <a:rPr lang="ru-RU" dirty="0"/>
              <a:t>, </a:t>
            </a:r>
            <a:r>
              <a:rPr lang="ru-RU" dirty="0" err="1">
                <a:hlinkClick r:id="rId14" tooltip="Японія"/>
              </a:rPr>
              <a:t>Японії</a:t>
            </a:r>
            <a:r>
              <a:rPr lang="ru-RU" dirty="0"/>
              <a:t> </a:t>
            </a:r>
            <a:r>
              <a:rPr lang="ru-RU" dirty="0" err="1"/>
              <a:t>та</a:t>
            </a:r>
            <a:r>
              <a:rPr lang="ru-RU" dirty="0" err="1">
                <a:hlinkClick r:id="rId15" tooltip="Канада"/>
              </a:rPr>
              <a:t>Канади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 </a:t>
            </a:r>
            <a:r>
              <a:rPr lang="fr-FR" dirty="0">
                <a:hlinkClick r:id="rId16"/>
              </a:rPr>
              <a:t>INTAS</a:t>
            </a:r>
            <a:r>
              <a:rPr lang="fr-FR" dirty="0"/>
              <a:t>, </a:t>
            </a:r>
            <a:r>
              <a:rPr lang="fr-FR" dirty="0">
                <a:hlinkClick r:id="rId17" tooltip="CERN"/>
              </a:rPr>
              <a:t>CERN</a:t>
            </a:r>
            <a:r>
              <a:rPr lang="fr-FR" dirty="0"/>
              <a:t>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>
                <a:hlinkClick r:id="rId18" tooltip="НАТО"/>
              </a:rPr>
              <a:t>НАТО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офіційно</a:t>
            </a:r>
            <a:r>
              <a:rPr lang="ru-RU" dirty="0"/>
              <a:t> участь </a:t>
            </a:r>
            <a:r>
              <a:rPr lang="ru-RU" dirty="0" err="1"/>
              <a:t>України</a:t>
            </a:r>
            <a:r>
              <a:rPr lang="ru-RU" dirty="0"/>
              <a:t> в </a:t>
            </a:r>
            <a:r>
              <a:rPr lang="fr-FR" i="1" dirty="0"/>
              <a:t>CERN</a:t>
            </a:r>
            <a:r>
              <a:rPr lang="fr-FR" dirty="0"/>
              <a:t> </a:t>
            </a:r>
            <a:r>
              <a:rPr lang="ru-RU" dirty="0" err="1"/>
              <a:t>досі</a:t>
            </a:r>
            <a:r>
              <a:rPr lang="ru-RU" dirty="0"/>
              <a:t> не оформлено.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Громадський</a:t>
            </a:r>
            <a:r>
              <a:rPr lang="ru-RU" b="1" dirty="0" smtClean="0"/>
              <a:t> резонанс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Волтер</a:t>
            </a:r>
            <a:r>
              <a:rPr lang="ru-RU" dirty="0" smtClean="0"/>
              <a:t> </a:t>
            </a:r>
            <a:r>
              <a:rPr lang="ru-RU" dirty="0" err="1" smtClean="0"/>
              <a:t>Ваґнер</a:t>
            </a:r>
            <a:r>
              <a:rPr lang="ru-RU" dirty="0" smtClean="0"/>
              <a:t>, </a:t>
            </a:r>
            <a:r>
              <a:rPr lang="ru-RU" dirty="0" err="1" smtClean="0"/>
              <a:t>власник</a:t>
            </a:r>
            <a:r>
              <a:rPr lang="ru-RU" dirty="0" smtClean="0"/>
              <a:t> </a:t>
            </a:r>
            <a:r>
              <a:rPr lang="ru-RU" dirty="0" err="1" smtClean="0"/>
              <a:t>ботанічного</a:t>
            </a:r>
            <a:r>
              <a:rPr lang="ru-RU" dirty="0" smtClean="0"/>
              <a:t> саду на </a:t>
            </a:r>
            <a:r>
              <a:rPr lang="ru-RU" dirty="0" err="1" smtClean="0">
                <a:hlinkClick r:id="rId2" tooltip="Гавайські острови"/>
              </a:rPr>
              <a:t>Гавайських</a:t>
            </a:r>
            <a:r>
              <a:rPr lang="ru-RU" dirty="0" smtClean="0">
                <a:hlinkClick r:id="rId2" tooltip="Гавайські острови"/>
              </a:rPr>
              <a:t> островах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Луїс</a:t>
            </a:r>
            <a:r>
              <a:rPr lang="ru-RU" dirty="0" smtClean="0"/>
              <a:t> </a:t>
            </a:r>
            <a:r>
              <a:rPr lang="ru-RU" dirty="0" err="1" smtClean="0"/>
              <a:t>Санчо</a:t>
            </a:r>
            <a:r>
              <a:rPr lang="ru-RU" dirty="0" smtClean="0"/>
              <a:t> (</a:t>
            </a:r>
            <a:r>
              <a:rPr lang="ru-RU" dirty="0" err="1" smtClean="0">
                <a:hlinkClick r:id="rId3" tooltip="Іспанія"/>
              </a:rPr>
              <a:t>Іспанія</a:t>
            </a:r>
            <a:r>
              <a:rPr lang="ru-RU" dirty="0" smtClean="0"/>
              <a:t>) подавали </a:t>
            </a:r>
            <a:r>
              <a:rPr lang="ru-RU" dirty="0" err="1" smtClean="0"/>
              <a:t>позов</a:t>
            </a:r>
            <a:r>
              <a:rPr lang="ru-RU" dirty="0" smtClean="0"/>
              <a:t> до суду, </a:t>
            </a:r>
            <a:r>
              <a:rPr lang="ru-RU" dirty="0" err="1" smtClean="0"/>
              <a:t>вимагаючи</a:t>
            </a:r>
            <a:r>
              <a:rPr lang="ru-RU" dirty="0" smtClean="0"/>
              <a:t> </a:t>
            </a:r>
            <a:r>
              <a:rPr lang="ru-RU" dirty="0" err="1" smtClean="0"/>
              <a:t>заборонити</a:t>
            </a:r>
            <a:r>
              <a:rPr lang="ru-RU" dirty="0" smtClean="0"/>
              <a:t> запуск Великого </a:t>
            </a:r>
            <a:r>
              <a:rPr lang="ru-RU" dirty="0" err="1" smtClean="0"/>
              <a:t>адронного</a:t>
            </a:r>
            <a:r>
              <a:rPr lang="ru-RU" dirty="0" smtClean="0"/>
              <a:t> </a:t>
            </a:r>
            <a:r>
              <a:rPr lang="ru-RU" dirty="0" err="1" smtClean="0"/>
              <a:t>колайдера</a:t>
            </a:r>
            <a:r>
              <a:rPr lang="ru-RU" dirty="0" smtClean="0"/>
              <a:t>. На </a:t>
            </a:r>
            <a:r>
              <a:rPr lang="ru-RU" dirty="0" err="1" smtClean="0"/>
              <a:t>їхню</a:t>
            </a:r>
            <a:r>
              <a:rPr lang="ru-RU" dirty="0" smtClean="0"/>
              <a:t> думку, запуск пристрою </a:t>
            </a:r>
            <a:r>
              <a:rPr lang="ru-RU" dirty="0" err="1" smtClean="0"/>
              <a:t>небезпечний</a:t>
            </a:r>
            <a:r>
              <a:rPr lang="ru-RU" dirty="0" smtClean="0"/>
              <a:t> для </a:t>
            </a:r>
            <a:r>
              <a:rPr lang="ru-RU" dirty="0" err="1" smtClean="0"/>
              <a:t>людства</a:t>
            </a:r>
            <a:r>
              <a:rPr lang="ru-RU" dirty="0" smtClean="0"/>
              <a:t>: </a:t>
            </a:r>
            <a:r>
              <a:rPr lang="ru-RU" dirty="0" err="1" smtClean="0"/>
              <a:t>колайдер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породити</a:t>
            </a:r>
            <a:r>
              <a:rPr lang="ru-RU" dirty="0" smtClean="0"/>
              <a:t>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чорну</a:t>
            </a:r>
            <a:r>
              <a:rPr lang="ru-RU" dirty="0" smtClean="0"/>
              <a:t> </a:t>
            </a:r>
            <a:r>
              <a:rPr lang="ru-RU" dirty="0" err="1" smtClean="0"/>
              <a:t>діру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smtClean="0">
                <a:hlinkClick r:id="rId4" tooltip="Дивна частка (ще не написана)"/>
              </a:rPr>
              <a:t>«</a:t>
            </a:r>
            <a:r>
              <a:rPr lang="ru-RU" dirty="0" err="1" smtClean="0">
                <a:hlinkClick r:id="rId4" tooltip="Дивна частка (ще не написана)"/>
              </a:rPr>
              <a:t>дивну</a:t>
            </a:r>
            <a:r>
              <a:rPr lang="ru-RU" dirty="0" smtClean="0">
                <a:hlinkClick r:id="rId4" tooltip="Дивна частка (ще не написана)"/>
              </a:rPr>
              <a:t> </a:t>
            </a:r>
            <a:r>
              <a:rPr lang="ru-RU" dirty="0" err="1" smtClean="0">
                <a:hlinkClick r:id="rId4" tooltip="Дивна частка (ще не написана)"/>
              </a:rPr>
              <a:t>частку</a:t>
            </a:r>
            <a:r>
              <a:rPr lang="ru-RU" dirty="0" smtClean="0">
                <a:hlinkClick r:id="rId4" tooltip="Дивна частка (ще не написана)"/>
              </a:rPr>
              <a:t>»</a:t>
            </a:r>
            <a:r>
              <a:rPr lang="ru-RU" dirty="0" smtClean="0"/>
              <a:t>, яка </a:t>
            </a:r>
            <a:r>
              <a:rPr lang="ru-RU" dirty="0" err="1" smtClean="0"/>
              <a:t>перетворить</a:t>
            </a:r>
            <a:r>
              <a:rPr lang="ru-RU" dirty="0" smtClean="0"/>
              <a:t> Землю на грудку </a:t>
            </a:r>
            <a:r>
              <a:rPr lang="ru-RU" dirty="0" smtClean="0">
                <a:hlinkClick r:id="rId5" tooltip="Дивна матерія"/>
              </a:rPr>
              <a:t>«</a:t>
            </a:r>
            <a:r>
              <a:rPr lang="ru-RU" dirty="0" err="1" smtClean="0">
                <a:hlinkClick r:id="rId5" tooltip="Дивна матерія"/>
              </a:rPr>
              <a:t>дивної</a:t>
            </a:r>
            <a:r>
              <a:rPr lang="ru-RU" dirty="0" smtClean="0">
                <a:hlinkClick r:id="rId5" tooltip="Дивна матерія"/>
              </a:rPr>
              <a:t> </a:t>
            </a:r>
            <a:r>
              <a:rPr lang="ru-RU" dirty="0" err="1" smtClean="0">
                <a:hlinkClick r:id="rId5" tooltip="Дивна матерія"/>
              </a:rPr>
              <a:t>матерії</a:t>
            </a:r>
            <a:r>
              <a:rPr lang="ru-RU" dirty="0" smtClean="0">
                <a:hlinkClick r:id="rId5" tooltip="Дивна матерія"/>
              </a:rPr>
              <a:t>»</a:t>
            </a:r>
            <a:r>
              <a:rPr lang="ru-RU" dirty="0" smtClean="0"/>
              <a:t>. </a:t>
            </a:r>
            <a:r>
              <a:rPr lang="ru-RU" dirty="0" err="1" smtClean="0"/>
              <a:t>Дослідники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fr-FR" i="1" dirty="0" smtClean="0"/>
              <a:t>CERN</a:t>
            </a:r>
            <a:r>
              <a:rPr lang="fr-FR" dirty="0" smtClean="0"/>
              <a:t> </a:t>
            </a:r>
            <a:r>
              <a:rPr lang="ru-RU" dirty="0" err="1" smtClean="0"/>
              <a:t>спростовували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гіпотези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називали</a:t>
            </a:r>
            <a:r>
              <a:rPr lang="ru-RU" dirty="0" smtClean="0"/>
              <a:t> заяви </a:t>
            </a:r>
            <a:r>
              <a:rPr lang="ru-RU" dirty="0" err="1" smtClean="0"/>
              <a:t>Ваґнера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Санчо</a:t>
            </a:r>
            <a:r>
              <a:rPr lang="ru-RU" dirty="0" smtClean="0"/>
              <a:t> «</a:t>
            </a:r>
            <a:r>
              <a:rPr lang="ru-RU" dirty="0" err="1" smtClean="0"/>
              <a:t>нісенітницею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127</TotalTime>
  <Words>29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Прискорювачі заряджених частинок</vt:lpstr>
      <vt:lpstr>Великий адронний колайдер</vt:lpstr>
      <vt:lpstr>Слайд 3</vt:lpstr>
      <vt:lpstr>Слайд 4</vt:lpstr>
      <vt:lpstr>Внесок України</vt:lpstr>
      <vt:lpstr>Громадський резонанс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Великий адронний колайдер</dc:title>
  <dc:creator>1</dc:creator>
  <cp:lastModifiedBy>1</cp:lastModifiedBy>
  <cp:revision>15</cp:revision>
  <dcterms:created xsi:type="dcterms:W3CDTF">2013-11-28T16:38:33Z</dcterms:created>
  <dcterms:modified xsi:type="dcterms:W3CDTF">2013-11-28T18:46:01Z</dcterms:modified>
</cp:coreProperties>
</file>