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AF50C2-05AD-43B6-A40E-7E51090856BF}" type="doc">
      <dgm:prSet loTypeId="urn:microsoft.com/office/officeart/2005/8/layout/radial1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8DDCCBE9-19BD-403E-8A2F-2742A0721FA9}">
      <dgm:prSet phldrT="[Текст]"/>
      <dgm:spPr/>
      <dgm:t>
        <a:bodyPr/>
        <a:lstStyle/>
        <a:p>
          <a:r>
            <a:rPr lang="uk-UA" dirty="0" smtClean="0"/>
            <a:t>Оптичні спектри </a:t>
          </a:r>
          <a:r>
            <a:rPr lang="uk-UA" dirty="0" smtClean="0"/>
            <a:t>поділяють:</a:t>
          </a:r>
          <a:endParaRPr lang="ru-RU" dirty="0"/>
        </a:p>
      </dgm:t>
    </dgm:pt>
    <dgm:pt modelId="{5BDB27CE-0F6F-4488-A168-57FDEDE46871}" type="parTrans" cxnId="{60BCADBF-2AFA-4492-B644-484EADC9243E}">
      <dgm:prSet/>
      <dgm:spPr/>
      <dgm:t>
        <a:bodyPr/>
        <a:lstStyle/>
        <a:p>
          <a:endParaRPr lang="ru-RU"/>
        </a:p>
      </dgm:t>
    </dgm:pt>
    <dgm:pt modelId="{394C43FC-7546-4C17-B5C6-1367B347FD26}" type="sibTrans" cxnId="{60BCADBF-2AFA-4492-B644-484EADC9243E}">
      <dgm:prSet/>
      <dgm:spPr/>
      <dgm:t>
        <a:bodyPr/>
        <a:lstStyle/>
        <a:p>
          <a:endParaRPr lang="ru-RU"/>
        </a:p>
      </dgm:t>
    </dgm:pt>
    <dgm:pt modelId="{4B9AD6A1-F7ED-4E53-B862-979F43877A0C}">
      <dgm:prSet phldrT="[Текст]"/>
      <dgm:spPr/>
      <dgm:t>
        <a:bodyPr/>
        <a:lstStyle/>
        <a:p>
          <a:r>
            <a:rPr lang="uk-UA" dirty="0" smtClean="0"/>
            <a:t>відбиття</a:t>
          </a:r>
          <a:endParaRPr lang="ru-RU" dirty="0"/>
        </a:p>
      </dgm:t>
    </dgm:pt>
    <dgm:pt modelId="{B1190B5E-54EC-4C59-BB42-1D29DD213576}" type="parTrans" cxnId="{598EB91D-7E0D-45FD-B6D5-BAA560FE42A1}">
      <dgm:prSet/>
      <dgm:spPr/>
      <dgm:t>
        <a:bodyPr/>
        <a:lstStyle/>
        <a:p>
          <a:endParaRPr lang="ru-RU"/>
        </a:p>
      </dgm:t>
    </dgm:pt>
    <dgm:pt modelId="{02922A83-FEF0-42B9-A1D3-4F11F79F21C0}" type="sibTrans" cxnId="{598EB91D-7E0D-45FD-B6D5-BAA560FE42A1}">
      <dgm:prSet/>
      <dgm:spPr/>
      <dgm:t>
        <a:bodyPr/>
        <a:lstStyle/>
        <a:p>
          <a:endParaRPr lang="ru-RU"/>
        </a:p>
      </dgm:t>
    </dgm:pt>
    <dgm:pt modelId="{6FCADCC0-2A69-4331-B4B7-7D4100CA164E}">
      <dgm:prSet phldrT="[Текст]" custT="1"/>
      <dgm:spPr/>
      <dgm:t>
        <a:bodyPr/>
        <a:lstStyle/>
        <a:p>
          <a:r>
            <a:rPr lang="uk-UA" sz="3200" dirty="0" smtClean="0"/>
            <a:t>розсіювання</a:t>
          </a:r>
          <a:endParaRPr lang="ru-RU" sz="3200" dirty="0"/>
        </a:p>
      </dgm:t>
    </dgm:pt>
    <dgm:pt modelId="{7CC1E5FC-36E7-494F-AFF3-AE606EFD6D59}" type="parTrans" cxnId="{15DB7C21-3AF7-4FC3-B2B5-54EB6262CB99}">
      <dgm:prSet/>
      <dgm:spPr/>
      <dgm:t>
        <a:bodyPr/>
        <a:lstStyle/>
        <a:p>
          <a:endParaRPr lang="ru-RU"/>
        </a:p>
      </dgm:t>
    </dgm:pt>
    <dgm:pt modelId="{E06EFDB7-7B49-4E7F-93AF-F84D4167D8EB}" type="sibTrans" cxnId="{15DB7C21-3AF7-4FC3-B2B5-54EB6262CB99}">
      <dgm:prSet/>
      <dgm:spPr/>
      <dgm:t>
        <a:bodyPr/>
        <a:lstStyle/>
        <a:p>
          <a:endParaRPr lang="ru-RU"/>
        </a:p>
      </dgm:t>
    </dgm:pt>
    <dgm:pt modelId="{FDFD8573-1642-4F9C-B439-96AF0383029A}">
      <dgm:prSet phldrT="[Текст]" custT="1"/>
      <dgm:spPr/>
      <dgm:t>
        <a:bodyPr/>
        <a:lstStyle/>
        <a:p>
          <a:r>
            <a:rPr lang="uk-UA" sz="2800" dirty="0" smtClean="0"/>
            <a:t>поглинання</a:t>
          </a:r>
          <a:endParaRPr lang="ru-RU" sz="2800" dirty="0"/>
        </a:p>
      </dgm:t>
    </dgm:pt>
    <dgm:pt modelId="{0464DFB0-3CFD-4353-8ED2-4D40DDA3F7DA}" type="parTrans" cxnId="{227D35D6-5069-48C4-8A1E-53D1D38F3911}">
      <dgm:prSet/>
      <dgm:spPr/>
      <dgm:t>
        <a:bodyPr/>
        <a:lstStyle/>
        <a:p>
          <a:endParaRPr lang="ru-RU"/>
        </a:p>
      </dgm:t>
    </dgm:pt>
    <dgm:pt modelId="{A714666E-8C8E-46CB-974F-F42626D77137}" type="sibTrans" cxnId="{227D35D6-5069-48C4-8A1E-53D1D38F3911}">
      <dgm:prSet/>
      <dgm:spPr/>
      <dgm:t>
        <a:bodyPr/>
        <a:lstStyle/>
        <a:p>
          <a:endParaRPr lang="ru-RU"/>
        </a:p>
      </dgm:t>
    </dgm:pt>
    <dgm:pt modelId="{681AD520-451E-4A06-8550-58F572EF6F11}">
      <dgm:prSet phldrT="[Текст]" custT="1"/>
      <dgm:spPr/>
      <dgm:t>
        <a:bodyPr/>
        <a:lstStyle/>
        <a:p>
          <a:r>
            <a:rPr lang="ru-RU" sz="2400" dirty="0" err="1" smtClean="0"/>
            <a:t>Спектри</a:t>
          </a:r>
          <a:r>
            <a:rPr lang="ru-RU" sz="2400" dirty="0" smtClean="0"/>
            <a:t> </a:t>
          </a:r>
          <a:r>
            <a:rPr lang="ru-RU" sz="2400" dirty="0" err="1" smtClean="0"/>
            <a:t>випро</a:t>
          </a:r>
          <a:r>
            <a:rPr lang="uk-UA" sz="2400" dirty="0" err="1" smtClean="0"/>
            <a:t>мінювання</a:t>
          </a:r>
          <a:endParaRPr lang="ru-RU" sz="2400" dirty="0"/>
        </a:p>
      </dgm:t>
    </dgm:pt>
    <dgm:pt modelId="{E687218E-4594-4E88-90F6-26D5531450A1}" type="parTrans" cxnId="{09F2FB4C-0B96-4316-9F00-0AE60AD01D0E}">
      <dgm:prSet/>
      <dgm:spPr/>
      <dgm:t>
        <a:bodyPr/>
        <a:lstStyle/>
        <a:p>
          <a:endParaRPr lang="ru-RU"/>
        </a:p>
      </dgm:t>
    </dgm:pt>
    <dgm:pt modelId="{74F8FAD2-B67E-4FE2-A72E-CE94C1745457}" type="sibTrans" cxnId="{09F2FB4C-0B96-4316-9F00-0AE60AD01D0E}">
      <dgm:prSet/>
      <dgm:spPr/>
      <dgm:t>
        <a:bodyPr/>
        <a:lstStyle/>
        <a:p>
          <a:endParaRPr lang="ru-RU"/>
        </a:p>
      </dgm:t>
    </dgm:pt>
    <dgm:pt modelId="{A8C3E258-B216-49F0-889B-135E21E72D00}" type="pres">
      <dgm:prSet presAssocID="{41AF50C2-05AD-43B6-A40E-7E51090856B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CE9C823-A1E0-4309-B0B8-2B2185E7F77D}" type="pres">
      <dgm:prSet presAssocID="{8DDCCBE9-19BD-403E-8A2F-2742A0721FA9}" presName="centerShape" presStyleLbl="node0" presStyleIdx="0" presStyleCnt="1" custScaleX="137240" custScaleY="126824"/>
      <dgm:spPr/>
      <dgm:t>
        <a:bodyPr/>
        <a:lstStyle/>
        <a:p>
          <a:endParaRPr lang="ru-RU"/>
        </a:p>
      </dgm:t>
    </dgm:pt>
    <dgm:pt modelId="{14650F76-9CAB-4449-A4BF-0911829214EB}" type="pres">
      <dgm:prSet presAssocID="{B1190B5E-54EC-4C59-BB42-1D29DD213576}" presName="Name9" presStyleLbl="parChTrans1D2" presStyleIdx="0" presStyleCnt="4"/>
      <dgm:spPr/>
      <dgm:t>
        <a:bodyPr/>
        <a:lstStyle/>
        <a:p>
          <a:endParaRPr lang="ru-RU"/>
        </a:p>
      </dgm:t>
    </dgm:pt>
    <dgm:pt modelId="{EE5A89C6-680C-4EB8-981F-0C9E237F7949}" type="pres">
      <dgm:prSet presAssocID="{B1190B5E-54EC-4C59-BB42-1D29DD213576}" presName="connTx" presStyleLbl="parChTrans1D2" presStyleIdx="0" presStyleCnt="4"/>
      <dgm:spPr/>
      <dgm:t>
        <a:bodyPr/>
        <a:lstStyle/>
        <a:p>
          <a:endParaRPr lang="ru-RU"/>
        </a:p>
      </dgm:t>
    </dgm:pt>
    <dgm:pt modelId="{0687C763-8FF9-4B2A-B630-FCC89B4C653C}" type="pres">
      <dgm:prSet presAssocID="{4B9AD6A1-F7ED-4E53-B862-979F43877A0C}" presName="node" presStyleLbl="node1" presStyleIdx="0" presStyleCnt="4" custScaleX="116793" custScaleY="106839" custRadScaleRad="99435" custRadScaleInc="-43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F20CD6-20C7-4326-B025-2640FDE8425E}" type="pres">
      <dgm:prSet presAssocID="{7CC1E5FC-36E7-494F-AFF3-AE606EFD6D59}" presName="Name9" presStyleLbl="parChTrans1D2" presStyleIdx="1" presStyleCnt="4"/>
      <dgm:spPr/>
      <dgm:t>
        <a:bodyPr/>
        <a:lstStyle/>
        <a:p>
          <a:endParaRPr lang="ru-RU"/>
        </a:p>
      </dgm:t>
    </dgm:pt>
    <dgm:pt modelId="{C7A1E82A-EB1C-421B-9243-0836DF18B917}" type="pres">
      <dgm:prSet presAssocID="{7CC1E5FC-36E7-494F-AFF3-AE606EFD6D59}" presName="connTx" presStyleLbl="parChTrans1D2" presStyleIdx="1" presStyleCnt="4"/>
      <dgm:spPr/>
      <dgm:t>
        <a:bodyPr/>
        <a:lstStyle/>
        <a:p>
          <a:endParaRPr lang="ru-RU"/>
        </a:p>
      </dgm:t>
    </dgm:pt>
    <dgm:pt modelId="{23ACE482-C049-4341-9F50-D9AFD1AFA171}" type="pres">
      <dgm:prSet presAssocID="{6FCADCC0-2A69-4331-B4B7-7D4100CA164E}" presName="node" presStyleLbl="node1" presStyleIdx="1" presStyleCnt="4" custScaleX="124345" custScaleY="117291" custRadScaleRad="122471" custRadScaleInc="-18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A388E9-498F-4A49-8FF0-73CC57623874}" type="pres">
      <dgm:prSet presAssocID="{0464DFB0-3CFD-4353-8ED2-4D40DDA3F7DA}" presName="Name9" presStyleLbl="parChTrans1D2" presStyleIdx="2" presStyleCnt="4"/>
      <dgm:spPr/>
      <dgm:t>
        <a:bodyPr/>
        <a:lstStyle/>
        <a:p>
          <a:endParaRPr lang="ru-RU"/>
        </a:p>
      </dgm:t>
    </dgm:pt>
    <dgm:pt modelId="{786A3B1E-8C79-4E5C-B59C-CBA181AAC74C}" type="pres">
      <dgm:prSet presAssocID="{0464DFB0-3CFD-4353-8ED2-4D40DDA3F7DA}" presName="connTx" presStyleLbl="parChTrans1D2" presStyleIdx="2" presStyleCnt="4"/>
      <dgm:spPr/>
      <dgm:t>
        <a:bodyPr/>
        <a:lstStyle/>
        <a:p>
          <a:endParaRPr lang="ru-RU"/>
        </a:p>
      </dgm:t>
    </dgm:pt>
    <dgm:pt modelId="{D637B502-6E2A-49DE-BF08-C223FE4A6430}" type="pres">
      <dgm:prSet presAssocID="{FDFD8573-1642-4F9C-B439-96AF0383029A}" presName="node" presStyleLbl="node1" presStyleIdx="2" presStyleCnt="4" custScaleX="109993" custScaleY="99650" custRadScaleRad="125049" custRadScaleInc="-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E46F0B-DFBF-4DF6-8180-39100DAEEB3D}" type="pres">
      <dgm:prSet presAssocID="{E687218E-4594-4E88-90F6-26D5531450A1}" presName="Name9" presStyleLbl="parChTrans1D2" presStyleIdx="3" presStyleCnt="4"/>
      <dgm:spPr/>
      <dgm:t>
        <a:bodyPr/>
        <a:lstStyle/>
        <a:p>
          <a:endParaRPr lang="ru-RU"/>
        </a:p>
      </dgm:t>
    </dgm:pt>
    <dgm:pt modelId="{1AEBDD1F-AD8A-4AF2-9934-9CCD1CA7BD8E}" type="pres">
      <dgm:prSet presAssocID="{E687218E-4594-4E88-90F6-26D5531450A1}" presName="connTx" presStyleLbl="parChTrans1D2" presStyleIdx="3" presStyleCnt="4"/>
      <dgm:spPr/>
      <dgm:t>
        <a:bodyPr/>
        <a:lstStyle/>
        <a:p>
          <a:endParaRPr lang="ru-RU"/>
        </a:p>
      </dgm:t>
    </dgm:pt>
    <dgm:pt modelId="{1EC90266-0D90-4F5F-8281-87C31849C776}" type="pres">
      <dgm:prSet presAssocID="{681AD520-451E-4A06-8550-58F572EF6F11}" presName="node" presStyleLbl="node1" presStyleIdx="3" presStyleCnt="4" custScaleX="129607" custScaleY="121383" custRadScaleRad="125306" custRadScaleInc="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0BCADBF-2AFA-4492-B644-484EADC9243E}" srcId="{41AF50C2-05AD-43B6-A40E-7E51090856BF}" destId="{8DDCCBE9-19BD-403E-8A2F-2742A0721FA9}" srcOrd="0" destOrd="0" parTransId="{5BDB27CE-0F6F-4488-A168-57FDEDE46871}" sibTransId="{394C43FC-7546-4C17-B5C6-1367B347FD26}"/>
    <dgm:cxn modelId="{FF7904B9-80D3-401D-A8AF-C0E616C90EDE}" type="presOf" srcId="{E687218E-4594-4E88-90F6-26D5531450A1}" destId="{1AEBDD1F-AD8A-4AF2-9934-9CCD1CA7BD8E}" srcOrd="1" destOrd="0" presId="urn:microsoft.com/office/officeart/2005/8/layout/radial1"/>
    <dgm:cxn modelId="{39DA233B-CAD7-438A-BD18-129B75B8F8A9}" type="presOf" srcId="{4B9AD6A1-F7ED-4E53-B862-979F43877A0C}" destId="{0687C763-8FF9-4B2A-B630-FCC89B4C653C}" srcOrd="0" destOrd="0" presId="urn:microsoft.com/office/officeart/2005/8/layout/radial1"/>
    <dgm:cxn modelId="{DE0DFFB0-CE3E-4757-A45D-36CFC4D01866}" type="presOf" srcId="{7CC1E5FC-36E7-494F-AFF3-AE606EFD6D59}" destId="{C7A1E82A-EB1C-421B-9243-0836DF18B917}" srcOrd="1" destOrd="0" presId="urn:microsoft.com/office/officeart/2005/8/layout/radial1"/>
    <dgm:cxn modelId="{15DB7C21-3AF7-4FC3-B2B5-54EB6262CB99}" srcId="{8DDCCBE9-19BD-403E-8A2F-2742A0721FA9}" destId="{6FCADCC0-2A69-4331-B4B7-7D4100CA164E}" srcOrd="1" destOrd="0" parTransId="{7CC1E5FC-36E7-494F-AFF3-AE606EFD6D59}" sibTransId="{E06EFDB7-7B49-4E7F-93AF-F84D4167D8EB}"/>
    <dgm:cxn modelId="{227D35D6-5069-48C4-8A1E-53D1D38F3911}" srcId="{8DDCCBE9-19BD-403E-8A2F-2742A0721FA9}" destId="{FDFD8573-1642-4F9C-B439-96AF0383029A}" srcOrd="2" destOrd="0" parTransId="{0464DFB0-3CFD-4353-8ED2-4D40DDA3F7DA}" sibTransId="{A714666E-8C8E-46CB-974F-F42626D77137}"/>
    <dgm:cxn modelId="{A6985D78-85F7-427B-B00E-832EA0EB8D15}" type="presOf" srcId="{0464DFB0-3CFD-4353-8ED2-4D40DDA3F7DA}" destId="{03A388E9-498F-4A49-8FF0-73CC57623874}" srcOrd="0" destOrd="0" presId="urn:microsoft.com/office/officeart/2005/8/layout/radial1"/>
    <dgm:cxn modelId="{C27FB555-5360-4B7D-B002-27973828997A}" type="presOf" srcId="{8DDCCBE9-19BD-403E-8A2F-2742A0721FA9}" destId="{7CE9C823-A1E0-4309-B0B8-2B2185E7F77D}" srcOrd="0" destOrd="0" presId="urn:microsoft.com/office/officeart/2005/8/layout/radial1"/>
    <dgm:cxn modelId="{902AC204-F394-4A9F-B4B0-D5ADE0D3C816}" type="presOf" srcId="{41AF50C2-05AD-43B6-A40E-7E51090856BF}" destId="{A8C3E258-B216-49F0-889B-135E21E72D00}" srcOrd="0" destOrd="0" presId="urn:microsoft.com/office/officeart/2005/8/layout/radial1"/>
    <dgm:cxn modelId="{7087688C-2818-4979-B80E-4A6164360777}" type="presOf" srcId="{0464DFB0-3CFD-4353-8ED2-4D40DDA3F7DA}" destId="{786A3B1E-8C79-4E5C-B59C-CBA181AAC74C}" srcOrd="1" destOrd="0" presId="urn:microsoft.com/office/officeart/2005/8/layout/radial1"/>
    <dgm:cxn modelId="{39754FB4-D525-4B90-B1A9-A874B23FB97B}" type="presOf" srcId="{B1190B5E-54EC-4C59-BB42-1D29DD213576}" destId="{14650F76-9CAB-4449-A4BF-0911829214EB}" srcOrd="0" destOrd="0" presId="urn:microsoft.com/office/officeart/2005/8/layout/radial1"/>
    <dgm:cxn modelId="{7642C7C8-556D-4B66-9479-331D6CEF7018}" type="presOf" srcId="{681AD520-451E-4A06-8550-58F572EF6F11}" destId="{1EC90266-0D90-4F5F-8281-87C31849C776}" srcOrd="0" destOrd="0" presId="urn:microsoft.com/office/officeart/2005/8/layout/radial1"/>
    <dgm:cxn modelId="{7D1BE5C7-463A-4612-AA99-EF3985441DB7}" type="presOf" srcId="{E687218E-4594-4E88-90F6-26D5531450A1}" destId="{C9E46F0B-DFBF-4DF6-8180-39100DAEEB3D}" srcOrd="0" destOrd="0" presId="urn:microsoft.com/office/officeart/2005/8/layout/radial1"/>
    <dgm:cxn modelId="{8E100BE9-5714-4A17-91B0-4247B7F96F31}" type="presOf" srcId="{7CC1E5FC-36E7-494F-AFF3-AE606EFD6D59}" destId="{4EF20CD6-20C7-4326-B025-2640FDE8425E}" srcOrd="0" destOrd="0" presId="urn:microsoft.com/office/officeart/2005/8/layout/radial1"/>
    <dgm:cxn modelId="{09F2FB4C-0B96-4316-9F00-0AE60AD01D0E}" srcId="{8DDCCBE9-19BD-403E-8A2F-2742A0721FA9}" destId="{681AD520-451E-4A06-8550-58F572EF6F11}" srcOrd="3" destOrd="0" parTransId="{E687218E-4594-4E88-90F6-26D5531450A1}" sibTransId="{74F8FAD2-B67E-4FE2-A72E-CE94C1745457}"/>
    <dgm:cxn modelId="{00114BC2-D5C5-49DB-9AF5-A3A603459540}" type="presOf" srcId="{B1190B5E-54EC-4C59-BB42-1D29DD213576}" destId="{EE5A89C6-680C-4EB8-981F-0C9E237F7949}" srcOrd="1" destOrd="0" presId="urn:microsoft.com/office/officeart/2005/8/layout/radial1"/>
    <dgm:cxn modelId="{44535950-7DCC-44FF-982A-CF8FE77F9763}" type="presOf" srcId="{FDFD8573-1642-4F9C-B439-96AF0383029A}" destId="{D637B502-6E2A-49DE-BF08-C223FE4A6430}" srcOrd="0" destOrd="0" presId="urn:microsoft.com/office/officeart/2005/8/layout/radial1"/>
    <dgm:cxn modelId="{F280A17A-5F7E-42AF-B10E-BF614293690E}" type="presOf" srcId="{6FCADCC0-2A69-4331-B4B7-7D4100CA164E}" destId="{23ACE482-C049-4341-9F50-D9AFD1AFA171}" srcOrd="0" destOrd="0" presId="urn:microsoft.com/office/officeart/2005/8/layout/radial1"/>
    <dgm:cxn modelId="{598EB91D-7E0D-45FD-B6D5-BAA560FE42A1}" srcId="{8DDCCBE9-19BD-403E-8A2F-2742A0721FA9}" destId="{4B9AD6A1-F7ED-4E53-B862-979F43877A0C}" srcOrd="0" destOrd="0" parTransId="{B1190B5E-54EC-4C59-BB42-1D29DD213576}" sibTransId="{02922A83-FEF0-42B9-A1D3-4F11F79F21C0}"/>
    <dgm:cxn modelId="{1D91D388-269F-4BF3-B856-49965C78BAE6}" type="presParOf" srcId="{A8C3E258-B216-49F0-889B-135E21E72D00}" destId="{7CE9C823-A1E0-4309-B0B8-2B2185E7F77D}" srcOrd="0" destOrd="0" presId="urn:microsoft.com/office/officeart/2005/8/layout/radial1"/>
    <dgm:cxn modelId="{73295F81-B3EB-491D-974F-18F760564FBD}" type="presParOf" srcId="{A8C3E258-B216-49F0-889B-135E21E72D00}" destId="{14650F76-9CAB-4449-A4BF-0911829214EB}" srcOrd="1" destOrd="0" presId="urn:microsoft.com/office/officeart/2005/8/layout/radial1"/>
    <dgm:cxn modelId="{4C0A8EF5-2F8A-4642-A7E0-DF1B4DDAAD41}" type="presParOf" srcId="{14650F76-9CAB-4449-A4BF-0911829214EB}" destId="{EE5A89C6-680C-4EB8-981F-0C9E237F7949}" srcOrd="0" destOrd="0" presId="urn:microsoft.com/office/officeart/2005/8/layout/radial1"/>
    <dgm:cxn modelId="{C111ACB3-5173-481D-AF4A-FB44C1DBC6F7}" type="presParOf" srcId="{A8C3E258-B216-49F0-889B-135E21E72D00}" destId="{0687C763-8FF9-4B2A-B630-FCC89B4C653C}" srcOrd="2" destOrd="0" presId="urn:microsoft.com/office/officeart/2005/8/layout/radial1"/>
    <dgm:cxn modelId="{3A14B186-D91C-4A6D-9988-76172F260897}" type="presParOf" srcId="{A8C3E258-B216-49F0-889B-135E21E72D00}" destId="{4EF20CD6-20C7-4326-B025-2640FDE8425E}" srcOrd="3" destOrd="0" presId="urn:microsoft.com/office/officeart/2005/8/layout/radial1"/>
    <dgm:cxn modelId="{36366778-351C-4B6A-9C99-EF26D8C03D01}" type="presParOf" srcId="{4EF20CD6-20C7-4326-B025-2640FDE8425E}" destId="{C7A1E82A-EB1C-421B-9243-0836DF18B917}" srcOrd="0" destOrd="0" presId="urn:microsoft.com/office/officeart/2005/8/layout/radial1"/>
    <dgm:cxn modelId="{664B3A4D-5278-4BC0-B13B-6C0D4F0586EB}" type="presParOf" srcId="{A8C3E258-B216-49F0-889B-135E21E72D00}" destId="{23ACE482-C049-4341-9F50-D9AFD1AFA171}" srcOrd="4" destOrd="0" presId="urn:microsoft.com/office/officeart/2005/8/layout/radial1"/>
    <dgm:cxn modelId="{D062D3BD-37AF-4941-83C7-A378649D1154}" type="presParOf" srcId="{A8C3E258-B216-49F0-889B-135E21E72D00}" destId="{03A388E9-498F-4A49-8FF0-73CC57623874}" srcOrd="5" destOrd="0" presId="urn:microsoft.com/office/officeart/2005/8/layout/radial1"/>
    <dgm:cxn modelId="{91ABEC34-0E55-443A-B8EE-E8B5654763F5}" type="presParOf" srcId="{03A388E9-498F-4A49-8FF0-73CC57623874}" destId="{786A3B1E-8C79-4E5C-B59C-CBA181AAC74C}" srcOrd="0" destOrd="0" presId="urn:microsoft.com/office/officeart/2005/8/layout/radial1"/>
    <dgm:cxn modelId="{EF016CF9-A364-4ED4-BB7C-95DA98908BBD}" type="presParOf" srcId="{A8C3E258-B216-49F0-889B-135E21E72D00}" destId="{D637B502-6E2A-49DE-BF08-C223FE4A6430}" srcOrd="6" destOrd="0" presId="urn:microsoft.com/office/officeart/2005/8/layout/radial1"/>
    <dgm:cxn modelId="{30A57189-2F8E-447A-9102-E83295C90B32}" type="presParOf" srcId="{A8C3E258-B216-49F0-889B-135E21E72D00}" destId="{C9E46F0B-DFBF-4DF6-8180-39100DAEEB3D}" srcOrd="7" destOrd="0" presId="urn:microsoft.com/office/officeart/2005/8/layout/radial1"/>
    <dgm:cxn modelId="{BBF0AAEE-F42C-4540-BD4E-F684BC4E7F77}" type="presParOf" srcId="{C9E46F0B-DFBF-4DF6-8180-39100DAEEB3D}" destId="{1AEBDD1F-AD8A-4AF2-9934-9CCD1CA7BD8E}" srcOrd="0" destOrd="0" presId="urn:microsoft.com/office/officeart/2005/8/layout/radial1"/>
    <dgm:cxn modelId="{37B7DE97-0CD6-4201-9340-4A8426B7452D}" type="presParOf" srcId="{A8C3E258-B216-49F0-889B-135E21E72D00}" destId="{1EC90266-0D90-4F5F-8281-87C31849C776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C12C2C-B0D0-4717-B401-7FCEC39040BE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E472688-5B5C-4B19-AC82-9ADCC2EACF39}">
      <dgm:prSet phldrT="[Текст]"/>
      <dgm:spPr/>
      <dgm:t>
        <a:bodyPr/>
        <a:lstStyle/>
        <a:p>
          <a:r>
            <a:rPr lang="ru-RU" b="0" i="0" dirty="0" err="1" smtClean="0"/>
            <a:t>суцільними</a:t>
          </a:r>
          <a:r>
            <a:rPr lang="ru-RU" b="0" i="0" dirty="0" smtClean="0"/>
            <a:t>,  </a:t>
          </a:r>
          <a:r>
            <a:rPr lang="ru-RU" b="0" i="0" dirty="0" err="1" smtClean="0"/>
            <a:t>що</a:t>
          </a:r>
          <a:r>
            <a:rPr lang="ru-RU" b="0" i="0" dirty="0" smtClean="0"/>
            <a:t>  </a:t>
          </a:r>
          <a:r>
            <a:rPr lang="ru-RU" b="0" i="0" dirty="0" err="1" smtClean="0"/>
            <a:t>охоплюють</a:t>
          </a:r>
          <a:r>
            <a:rPr lang="ru-RU" b="0" i="0" dirty="0" smtClean="0"/>
            <a:t>  широкий </a:t>
          </a:r>
          <a:r>
            <a:rPr lang="ru-RU" b="0" i="0" dirty="0" err="1" smtClean="0"/>
            <a:t>діапазон</a:t>
          </a:r>
          <a:r>
            <a:rPr lang="ru-RU" b="0" i="0" dirty="0" smtClean="0"/>
            <a:t> </a:t>
          </a:r>
          <a:r>
            <a:rPr lang="ru-RU" b="0" i="0" dirty="0" err="1" smtClean="0"/>
            <a:t>довжин</a:t>
          </a:r>
          <a:r>
            <a:rPr lang="ru-RU" b="0" i="0" dirty="0" smtClean="0"/>
            <a:t> </a:t>
          </a:r>
          <a:r>
            <a:rPr lang="ru-RU" b="0" i="0" dirty="0" err="1" smtClean="0"/>
            <a:t>хвиль</a:t>
          </a:r>
          <a:endParaRPr lang="ru-RU" dirty="0"/>
        </a:p>
      </dgm:t>
    </dgm:pt>
    <dgm:pt modelId="{0BABCAF4-6023-44D1-8A41-B49C5EFCF88C}" type="parTrans" cxnId="{BC3B80C6-5442-4573-9180-D25BDAAD314E}">
      <dgm:prSet/>
      <dgm:spPr/>
      <dgm:t>
        <a:bodyPr/>
        <a:lstStyle/>
        <a:p>
          <a:endParaRPr lang="ru-RU"/>
        </a:p>
      </dgm:t>
    </dgm:pt>
    <dgm:pt modelId="{EE03AB27-21CF-4783-8050-EDB269B0BD85}" type="sibTrans" cxnId="{BC3B80C6-5442-4573-9180-D25BDAAD314E}">
      <dgm:prSet/>
      <dgm:spPr/>
      <dgm:t>
        <a:bodyPr/>
        <a:lstStyle/>
        <a:p>
          <a:endParaRPr lang="ru-RU"/>
        </a:p>
      </dgm:t>
    </dgm:pt>
    <dgm:pt modelId="{D7675F76-C283-4619-9F99-A688DB39BF1C}">
      <dgm:prSet phldrT="[Текст]"/>
      <dgm:spPr/>
      <dgm:t>
        <a:bodyPr/>
        <a:lstStyle/>
        <a:p>
          <a:r>
            <a:rPr lang="ru-RU" b="0" i="0" dirty="0" err="1" smtClean="0"/>
            <a:t>лінійчастими</a:t>
          </a:r>
          <a:r>
            <a:rPr lang="ru-RU" b="0" i="0" dirty="0" smtClean="0"/>
            <a:t>, </a:t>
          </a:r>
          <a:r>
            <a:rPr lang="ru-RU" b="0" i="0" dirty="0" err="1" smtClean="0"/>
            <a:t>що</a:t>
          </a:r>
          <a:r>
            <a:rPr lang="ru-RU" b="0" i="0" dirty="0" smtClean="0"/>
            <a:t> </a:t>
          </a:r>
          <a:r>
            <a:rPr lang="ru-RU" b="0" i="0" dirty="0" err="1" smtClean="0"/>
            <a:t>складаються</a:t>
          </a:r>
          <a:r>
            <a:rPr lang="ru-RU" b="0" i="0" dirty="0" smtClean="0"/>
            <a:t> з </a:t>
          </a:r>
          <a:r>
            <a:rPr lang="ru-RU" b="0" i="0" dirty="0" err="1" smtClean="0"/>
            <a:t>окремих</a:t>
          </a:r>
          <a:r>
            <a:rPr lang="ru-RU" b="0" i="0" dirty="0" smtClean="0"/>
            <a:t> </a:t>
          </a:r>
          <a:r>
            <a:rPr lang="ru-RU" b="0" i="0" dirty="0" err="1" smtClean="0"/>
            <a:t>спектральних</a:t>
          </a:r>
          <a:r>
            <a:rPr lang="ru-RU" b="0" i="0" dirty="0" smtClean="0"/>
            <a:t> </a:t>
          </a:r>
          <a:r>
            <a:rPr lang="ru-RU" b="0" i="0" dirty="0" err="1" smtClean="0"/>
            <a:t>ліній</a:t>
          </a:r>
          <a:r>
            <a:rPr lang="ru-RU" b="0" i="0" dirty="0" smtClean="0"/>
            <a:t> </a:t>
          </a:r>
          <a:r>
            <a:rPr lang="ru-RU" b="0" i="0" dirty="0" err="1" smtClean="0"/>
            <a:t>певної</a:t>
          </a:r>
          <a:r>
            <a:rPr lang="ru-RU" b="0" i="0" dirty="0" smtClean="0"/>
            <a:t> </a:t>
          </a:r>
          <a:r>
            <a:rPr lang="ru-RU" b="0" i="0" dirty="0" err="1" smtClean="0"/>
            <a:t>довжини</a:t>
          </a:r>
          <a:r>
            <a:rPr lang="ru-RU" b="0" i="0" dirty="0" smtClean="0"/>
            <a:t> </a:t>
          </a:r>
          <a:r>
            <a:rPr lang="ru-RU" b="0" i="0" dirty="0" err="1" smtClean="0"/>
            <a:t>хвилі</a:t>
          </a:r>
          <a:r>
            <a:rPr lang="ru-RU" b="0" i="0" dirty="0" smtClean="0"/>
            <a:t> X</a:t>
          </a:r>
          <a:endParaRPr lang="ru-RU" dirty="0"/>
        </a:p>
      </dgm:t>
    </dgm:pt>
    <dgm:pt modelId="{834447A2-0E2B-40EE-AB53-83748E9A9EE3}" type="parTrans" cxnId="{BB3A39A5-E6C6-40FC-A00C-097464801C35}">
      <dgm:prSet/>
      <dgm:spPr/>
      <dgm:t>
        <a:bodyPr/>
        <a:lstStyle/>
        <a:p>
          <a:endParaRPr lang="ru-RU"/>
        </a:p>
      </dgm:t>
    </dgm:pt>
    <dgm:pt modelId="{7BF64020-12F7-412F-B862-D87DCF5B6F9B}" type="sibTrans" cxnId="{BB3A39A5-E6C6-40FC-A00C-097464801C35}">
      <dgm:prSet/>
      <dgm:spPr/>
      <dgm:t>
        <a:bodyPr/>
        <a:lstStyle/>
        <a:p>
          <a:endParaRPr lang="ru-RU"/>
        </a:p>
      </dgm:t>
    </dgm:pt>
    <dgm:pt modelId="{41DEEC10-CC20-43AD-81B5-27C682913D06}">
      <dgm:prSet phldrT="[Текст]"/>
      <dgm:spPr/>
      <dgm:t>
        <a:bodyPr/>
        <a:lstStyle/>
        <a:p>
          <a:r>
            <a:rPr lang="ru-RU" b="0" i="0" dirty="0" err="1" smtClean="0"/>
            <a:t>смугастими</a:t>
          </a:r>
          <a:r>
            <a:rPr lang="ru-RU" b="0" i="0" dirty="0" smtClean="0"/>
            <a:t> — </a:t>
          </a:r>
          <a:r>
            <a:rPr lang="ru-RU" b="0" i="0" dirty="0" err="1" smtClean="0"/>
            <a:t>набір</a:t>
          </a:r>
          <a:r>
            <a:rPr lang="ru-RU" b="0" i="0" dirty="0" smtClean="0"/>
            <a:t> </a:t>
          </a:r>
          <a:r>
            <a:rPr lang="ru-RU" b="0" i="0" dirty="0" err="1" smtClean="0"/>
            <a:t>окремих</a:t>
          </a:r>
          <a:r>
            <a:rPr lang="ru-RU" b="0" i="0" dirty="0" smtClean="0"/>
            <a:t> </a:t>
          </a:r>
          <a:r>
            <a:rPr lang="ru-RU" b="0" i="0" dirty="0" err="1" smtClean="0"/>
            <a:t>смуг</a:t>
          </a:r>
          <a:r>
            <a:rPr lang="ru-RU" b="0" i="0" dirty="0" smtClean="0"/>
            <a:t>, </a:t>
          </a:r>
          <a:r>
            <a:rPr lang="ru-RU" b="0" i="0" dirty="0" err="1" smtClean="0"/>
            <a:t>що</a:t>
          </a:r>
          <a:r>
            <a:rPr lang="ru-RU" b="0" i="0" dirty="0" smtClean="0"/>
            <a:t> належать </a:t>
          </a:r>
          <a:r>
            <a:rPr lang="ru-RU" b="0" i="0" dirty="0" err="1" smtClean="0"/>
            <a:t>певному</a:t>
          </a:r>
          <a:r>
            <a:rPr lang="ru-RU" b="0" i="0" dirty="0" smtClean="0"/>
            <a:t> </a:t>
          </a:r>
          <a:r>
            <a:rPr lang="ru-RU" b="0" i="0" dirty="0" err="1" smtClean="0"/>
            <a:t>інтервалу</a:t>
          </a:r>
          <a:r>
            <a:rPr lang="ru-RU" b="0" i="0" dirty="0" smtClean="0"/>
            <a:t> </a:t>
          </a:r>
          <a:r>
            <a:rPr lang="ru-RU" b="0" i="0" dirty="0" err="1" smtClean="0"/>
            <a:t>довжин</a:t>
          </a:r>
          <a:r>
            <a:rPr lang="ru-RU" b="0" i="0" dirty="0" smtClean="0"/>
            <a:t> </a:t>
          </a:r>
          <a:r>
            <a:rPr lang="ru-RU" b="0" i="0" dirty="0" err="1" smtClean="0"/>
            <a:t>хвиль</a:t>
          </a:r>
          <a:endParaRPr lang="ru-RU" dirty="0"/>
        </a:p>
      </dgm:t>
    </dgm:pt>
    <dgm:pt modelId="{E272DB77-D1F3-441D-A121-745A30BC6B90}" type="parTrans" cxnId="{F23C2873-B916-4EFB-8259-27D8CA2357A5}">
      <dgm:prSet/>
      <dgm:spPr/>
      <dgm:t>
        <a:bodyPr/>
        <a:lstStyle/>
        <a:p>
          <a:endParaRPr lang="ru-RU"/>
        </a:p>
      </dgm:t>
    </dgm:pt>
    <dgm:pt modelId="{ECD6FB38-2FA4-476A-A84E-271EB3F53C62}" type="sibTrans" cxnId="{F23C2873-B916-4EFB-8259-27D8CA2357A5}">
      <dgm:prSet/>
      <dgm:spPr/>
      <dgm:t>
        <a:bodyPr/>
        <a:lstStyle/>
        <a:p>
          <a:endParaRPr lang="ru-RU"/>
        </a:p>
      </dgm:t>
    </dgm:pt>
    <dgm:pt modelId="{86719036-9529-4625-A886-0708887B9A78}" type="pres">
      <dgm:prSet presAssocID="{0FC12C2C-B0D0-4717-B401-7FCEC39040BE}" presName="Name0" presStyleCnt="0">
        <dgm:presLayoutVars>
          <dgm:chMax val="7"/>
          <dgm:chPref val="7"/>
          <dgm:dir/>
        </dgm:presLayoutVars>
      </dgm:prSet>
      <dgm:spPr/>
    </dgm:pt>
    <dgm:pt modelId="{26BA47CB-9662-4534-9EE0-F812C82D3830}" type="pres">
      <dgm:prSet presAssocID="{0FC12C2C-B0D0-4717-B401-7FCEC39040BE}" presName="Name1" presStyleCnt="0"/>
      <dgm:spPr/>
    </dgm:pt>
    <dgm:pt modelId="{BEE74887-D643-4BE8-8D8B-CBF701D96522}" type="pres">
      <dgm:prSet presAssocID="{0FC12C2C-B0D0-4717-B401-7FCEC39040BE}" presName="cycle" presStyleCnt="0"/>
      <dgm:spPr/>
    </dgm:pt>
    <dgm:pt modelId="{A1E68A8C-9352-4505-B13D-705BD561EC02}" type="pres">
      <dgm:prSet presAssocID="{0FC12C2C-B0D0-4717-B401-7FCEC39040BE}" presName="srcNode" presStyleLbl="node1" presStyleIdx="0" presStyleCnt="3"/>
      <dgm:spPr/>
    </dgm:pt>
    <dgm:pt modelId="{C5684C4D-5B05-4CE5-BA49-145F590491A1}" type="pres">
      <dgm:prSet presAssocID="{0FC12C2C-B0D0-4717-B401-7FCEC39040BE}" presName="conn" presStyleLbl="parChTrans1D2" presStyleIdx="0" presStyleCnt="1"/>
      <dgm:spPr/>
    </dgm:pt>
    <dgm:pt modelId="{911874F1-7B27-44FA-A5FE-85705CE76AB1}" type="pres">
      <dgm:prSet presAssocID="{0FC12C2C-B0D0-4717-B401-7FCEC39040BE}" presName="extraNode" presStyleLbl="node1" presStyleIdx="0" presStyleCnt="3"/>
      <dgm:spPr/>
    </dgm:pt>
    <dgm:pt modelId="{F1B7FC47-F642-45E9-8256-2F9911B885C2}" type="pres">
      <dgm:prSet presAssocID="{0FC12C2C-B0D0-4717-B401-7FCEC39040BE}" presName="dstNode" presStyleLbl="node1" presStyleIdx="0" presStyleCnt="3"/>
      <dgm:spPr/>
    </dgm:pt>
    <dgm:pt modelId="{0105F7C2-252C-458B-AC62-BABDBCDB32A0}" type="pres">
      <dgm:prSet presAssocID="{AE472688-5B5C-4B19-AC82-9ADCC2EACF39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34AA7F-F1E4-4D72-B844-76595B979123}" type="pres">
      <dgm:prSet presAssocID="{AE472688-5B5C-4B19-AC82-9ADCC2EACF39}" presName="accent_1" presStyleCnt="0"/>
      <dgm:spPr/>
    </dgm:pt>
    <dgm:pt modelId="{D6ABA40B-9F4E-448A-996F-C698343AA439}" type="pres">
      <dgm:prSet presAssocID="{AE472688-5B5C-4B19-AC82-9ADCC2EACF39}" presName="accentRepeatNode" presStyleLbl="solidFgAcc1" presStyleIdx="0" presStyleCnt="3"/>
      <dgm:spPr/>
    </dgm:pt>
    <dgm:pt modelId="{5E3C6C61-A33D-48DD-9893-ED1801965F6E}" type="pres">
      <dgm:prSet presAssocID="{D7675F76-C283-4619-9F99-A688DB39BF1C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720F43-CE62-46FD-AC66-E6C46211D288}" type="pres">
      <dgm:prSet presAssocID="{D7675F76-C283-4619-9F99-A688DB39BF1C}" presName="accent_2" presStyleCnt="0"/>
      <dgm:spPr/>
    </dgm:pt>
    <dgm:pt modelId="{F556807E-918F-4D36-A994-8304EADDD5A4}" type="pres">
      <dgm:prSet presAssocID="{D7675F76-C283-4619-9F99-A688DB39BF1C}" presName="accentRepeatNode" presStyleLbl="solidFgAcc1" presStyleIdx="1" presStyleCnt="3"/>
      <dgm:spPr/>
    </dgm:pt>
    <dgm:pt modelId="{D927401D-B3DA-4F83-9ED4-79798E7DA458}" type="pres">
      <dgm:prSet presAssocID="{41DEEC10-CC20-43AD-81B5-27C682913D06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5E1CC9-793C-498E-9E3B-19C1BB3A48B9}" type="pres">
      <dgm:prSet presAssocID="{41DEEC10-CC20-43AD-81B5-27C682913D06}" presName="accent_3" presStyleCnt="0"/>
      <dgm:spPr/>
    </dgm:pt>
    <dgm:pt modelId="{F361FD73-7278-47C6-9F10-0B1C50EA6003}" type="pres">
      <dgm:prSet presAssocID="{41DEEC10-CC20-43AD-81B5-27C682913D06}" presName="accentRepeatNode" presStyleLbl="solidFgAcc1" presStyleIdx="2" presStyleCnt="3"/>
      <dgm:spPr/>
    </dgm:pt>
  </dgm:ptLst>
  <dgm:cxnLst>
    <dgm:cxn modelId="{9328B3D5-6584-41E3-82E4-F455732B0C1F}" type="presOf" srcId="{D7675F76-C283-4619-9F99-A688DB39BF1C}" destId="{5E3C6C61-A33D-48DD-9893-ED1801965F6E}" srcOrd="0" destOrd="0" presId="urn:microsoft.com/office/officeart/2008/layout/VerticalCurvedList"/>
    <dgm:cxn modelId="{9145D416-0051-49DD-9513-39F253E65253}" type="presOf" srcId="{EE03AB27-21CF-4783-8050-EDB269B0BD85}" destId="{C5684C4D-5B05-4CE5-BA49-145F590491A1}" srcOrd="0" destOrd="0" presId="urn:microsoft.com/office/officeart/2008/layout/VerticalCurvedList"/>
    <dgm:cxn modelId="{BC3B80C6-5442-4573-9180-D25BDAAD314E}" srcId="{0FC12C2C-B0D0-4717-B401-7FCEC39040BE}" destId="{AE472688-5B5C-4B19-AC82-9ADCC2EACF39}" srcOrd="0" destOrd="0" parTransId="{0BABCAF4-6023-44D1-8A41-B49C5EFCF88C}" sibTransId="{EE03AB27-21CF-4783-8050-EDB269B0BD85}"/>
    <dgm:cxn modelId="{80F472C7-E3D7-4B39-84DB-DAB2DB9614D3}" type="presOf" srcId="{41DEEC10-CC20-43AD-81B5-27C682913D06}" destId="{D927401D-B3DA-4F83-9ED4-79798E7DA458}" srcOrd="0" destOrd="0" presId="urn:microsoft.com/office/officeart/2008/layout/VerticalCurvedList"/>
    <dgm:cxn modelId="{F23C2873-B916-4EFB-8259-27D8CA2357A5}" srcId="{0FC12C2C-B0D0-4717-B401-7FCEC39040BE}" destId="{41DEEC10-CC20-43AD-81B5-27C682913D06}" srcOrd="2" destOrd="0" parTransId="{E272DB77-D1F3-441D-A121-745A30BC6B90}" sibTransId="{ECD6FB38-2FA4-476A-A84E-271EB3F53C62}"/>
    <dgm:cxn modelId="{E08245ED-2A5A-4E59-A1CA-91EC08CD99B5}" type="presOf" srcId="{AE472688-5B5C-4B19-AC82-9ADCC2EACF39}" destId="{0105F7C2-252C-458B-AC62-BABDBCDB32A0}" srcOrd="0" destOrd="0" presId="urn:microsoft.com/office/officeart/2008/layout/VerticalCurvedList"/>
    <dgm:cxn modelId="{BB3A39A5-E6C6-40FC-A00C-097464801C35}" srcId="{0FC12C2C-B0D0-4717-B401-7FCEC39040BE}" destId="{D7675F76-C283-4619-9F99-A688DB39BF1C}" srcOrd="1" destOrd="0" parTransId="{834447A2-0E2B-40EE-AB53-83748E9A9EE3}" sibTransId="{7BF64020-12F7-412F-B862-D87DCF5B6F9B}"/>
    <dgm:cxn modelId="{4202E16A-E2E6-4596-8FC3-E2644B207B99}" type="presOf" srcId="{0FC12C2C-B0D0-4717-B401-7FCEC39040BE}" destId="{86719036-9529-4625-A886-0708887B9A78}" srcOrd="0" destOrd="0" presId="urn:microsoft.com/office/officeart/2008/layout/VerticalCurvedList"/>
    <dgm:cxn modelId="{FDF833F8-C23A-41F2-9777-494F51438CAE}" type="presParOf" srcId="{86719036-9529-4625-A886-0708887B9A78}" destId="{26BA47CB-9662-4534-9EE0-F812C82D3830}" srcOrd="0" destOrd="0" presId="urn:microsoft.com/office/officeart/2008/layout/VerticalCurvedList"/>
    <dgm:cxn modelId="{1E7F57D7-BAAD-48FD-90CD-9BB783B51A09}" type="presParOf" srcId="{26BA47CB-9662-4534-9EE0-F812C82D3830}" destId="{BEE74887-D643-4BE8-8D8B-CBF701D96522}" srcOrd="0" destOrd="0" presId="urn:microsoft.com/office/officeart/2008/layout/VerticalCurvedList"/>
    <dgm:cxn modelId="{BC58F32E-79E9-4EFD-81B7-0AD287FF532D}" type="presParOf" srcId="{BEE74887-D643-4BE8-8D8B-CBF701D96522}" destId="{A1E68A8C-9352-4505-B13D-705BD561EC02}" srcOrd="0" destOrd="0" presId="urn:microsoft.com/office/officeart/2008/layout/VerticalCurvedList"/>
    <dgm:cxn modelId="{BCF718EA-209B-43AC-A8A8-D7E9B962072C}" type="presParOf" srcId="{BEE74887-D643-4BE8-8D8B-CBF701D96522}" destId="{C5684C4D-5B05-4CE5-BA49-145F590491A1}" srcOrd="1" destOrd="0" presId="urn:microsoft.com/office/officeart/2008/layout/VerticalCurvedList"/>
    <dgm:cxn modelId="{D16F95BD-956E-426E-9D19-06F1CEC567B4}" type="presParOf" srcId="{BEE74887-D643-4BE8-8D8B-CBF701D96522}" destId="{911874F1-7B27-44FA-A5FE-85705CE76AB1}" srcOrd="2" destOrd="0" presId="urn:microsoft.com/office/officeart/2008/layout/VerticalCurvedList"/>
    <dgm:cxn modelId="{4EA98122-0E81-4779-9C7E-C0BAD90ED27E}" type="presParOf" srcId="{BEE74887-D643-4BE8-8D8B-CBF701D96522}" destId="{F1B7FC47-F642-45E9-8256-2F9911B885C2}" srcOrd="3" destOrd="0" presId="urn:microsoft.com/office/officeart/2008/layout/VerticalCurvedList"/>
    <dgm:cxn modelId="{387E4387-EAE9-477C-A735-7A32158D8156}" type="presParOf" srcId="{26BA47CB-9662-4534-9EE0-F812C82D3830}" destId="{0105F7C2-252C-458B-AC62-BABDBCDB32A0}" srcOrd="1" destOrd="0" presId="urn:microsoft.com/office/officeart/2008/layout/VerticalCurvedList"/>
    <dgm:cxn modelId="{7A236BAB-FA7B-42BF-B8A1-256B236CE70E}" type="presParOf" srcId="{26BA47CB-9662-4534-9EE0-F812C82D3830}" destId="{A234AA7F-F1E4-4D72-B844-76595B979123}" srcOrd="2" destOrd="0" presId="urn:microsoft.com/office/officeart/2008/layout/VerticalCurvedList"/>
    <dgm:cxn modelId="{7CB695C0-BB79-4E6C-A5B5-52479B68601E}" type="presParOf" srcId="{A234AA7F-F1E4-4D72-B844-76595B979123}" destId="{D6ABA40B-9F4E-448A-996F-C698343AA439}" srcOrd="0" destOrd="0" presId="urn:microsoft.com/office/officeart/2008/layout/VerticalCurvedList"/>
    <dgm:cxn modelId="{87C16435-A1F6-4855-AF48-5ABDF0934250}" type="presParOf" srcId="{26BA47CB-9662-4534-9EE0-F812C82D3830}" destId="{5E3C6C61-A33D-48DD-9893-ED1801965F6E}" srcOrd="3" destOrd="0" presId="urn:microsoft.com/office/officeart/2008/layout/VerticalCurvedList"/>
    <dgm:cxn modelId="{FA906026-A55C-4F18-A260-2D7A5551C819}" type="presParOf" srcId="{26BA47CB-9662-4534-9EE0-F812C82D3830}" destId="{C9720F43-CE62-46FD-AC66-E6C46211D288}" srcOrd="4" destOrd="0" presId="urn:microsoft.com/office/officeart/2008/layout/VerticalCurvedList"/>
    <dgm:cxn modelId="{D4C8B5B3-BF7F-484F-97B8-1BB9D9187EEB}" type="presParOf" srcId="{C9720F43-CE62-46FD-AC66-E6C46211D288}" destId="{F556807E-918F-4D36-A994-8304EADDD5A4}" srcOrd="0" destOrd="0" presId="urn:microsoft.com/office/officeart/2008/layout/VerticalCurvedList"/>
    <dgm:cxn modelId="{D6B908F5-CCFE-4926-AEF6-50B9EC4CB554}" type="presParOf" srcId="{26BA47CB-9662-4534-9EE0-F812C82D3830}" destId="{D927401D-B3DA-4F83-9ED4-79798E7DA458}" srcOrd="5" destOrd="0" presId="urn:microsoft.com/office/officeart/2008/layout/VerticalCurvedList"/>
    <dgm:cxn modelId="{56EEA777-7AE0-4901-A404-0E4DA6C71684}" type="presParOf" srcId="{26BA47CB-9662-4534-9EE0-F812C82D3830}" destId="{1E5E1CC9-793C-498E-9E3B-19C1BB3A48B9}" srcOrd="6" destOrd="0" presId="urn:microsoft.com/office/officeart/2008/layout/VerticalCurvedList"/>
    <dgm:cxn modelId="{D5E1735F-2957-4A7F-A5B0-455EBDA01897}" type="presParOf" srcId="{1E5E1CC9-793C-498E-9E3B-19C1BB3A48B9}" destId="{F361FD73-7278-47C6-9F10-0B1C50EA600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7CBBD9D-DD9D-470B-A959-AB51AB49E0A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C804DC6-3D10-460F-8DA9-0C052FB90151}">
      <dgm:prSet phldrT="[Текст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400" b="0" i="0" dirty="0" err="1" smtClean="0"/>
            <a:t>атомарний</a:t>
          </a:r>
          <a:r>
            <a:rPr lang="ru-RU" sz="2400" b="0" i="0" dirty="0" smtClean="0"/>
            <a:t> та </a:t>
          </a:r>
          <a:r>
            <a:rPr lang="ru-RU" sz="2400" b="0" i="0" dirty="0" err="1" smtClean="0"/>
            <a:t>молекулярний</a:t>
          </a:r>
          <a:r>
            <a:rPr lang="ru-RU" sz="2400" b="0" i="0" dirty="0" smtClean="0"/>
            <a:t> </a:t>
          </a:r>
          <a:r>
            <a:rPr lang="ru-RU" sz="2400" b="0" i="0" dirty="0" err="1" smtClean="0"/>
            <a:t>спектральний</a:t>
          </a:r>
          <a:r>
            <a:rPr lang="ru-RU" sz="2400" b="0" i="0" dirty="0" smtClean="0"/>
            <a:t> </a:t>
          </a:r>
          <a:r>
            <a:rPr lang="ru-RU" sz="2400" b="0" i="0" dirty="0" err="1" smtClean="0"/>
            <a:t>аналіз</a:t>
          </a:r>
          <a:endParaRPr lang="ru-RU" sz="2400" dirty="0"/>
        </a:p>
      </dgm:t>
    </dgm:pt>
    <dgm:pt modelId="{41B07BE1-955A-404E-91B5-318C80AE78AC}" type="parTrans" cxnId="{083528E6-D51E-4B63-8328-B7007B82B0CC}">
      <dgm:prSet/>
      <dgm:spPr/>
      <dgm:t>
        <a:bodyPr/>
        <a:lstStyle/>
        <a:p>
          <a:endParaRPr lang="ru-RU"/>
        </a:p>
      </dgm:t>
    </dgm:pt>
    <dgm:pt modelId="{2714D2E5-AD81-4C67-AFA0-20C83AD259C2}" type="sibTrans" cxnId="{083528E6-D51E-4B63-8328-B7007B82B0CC}">
      <dgm:prSet/>
      <dgm:spPr/>
      <dgm:t>
        <a:bodyPr/>
        <a:lstStyle/>
        <a:p>
          <a:endParaRPr lang="ru-RU"/>
        </a:p>
      </dgm:t>
    </dgm:pt>
    <dgm:pt modelId="{EF029B66-460A-4E58-9F0D-ACCA4A8FE017}">
      <dgm:prSet phldrT="[Текст]"/>
      <dgm:spPr/>
      <dgm:t>
        <a:bodyPr/>
        <a:lstStyle/>
        <a:p>
          <a:endParaRPr lang="ru-RU" dirty="0"/>
        </a:p>
      </dgm:t>
    </dgm:pt>
    <dgm:pt modelId="{DB5EA050-C891-4BA1-9D84-BEDB42045FB9}" type="parTrans" cxnId="{7B6CF751-23F4-4607-89B7-73A2DDC41FEE}">
      <dgm:prSet/>
      <dgm:spPr/>
      <dgm:t>
        <a:bodyPr/>
        <a:lstStyle/>
        <a:p>
          <a:endParaRPr lang="ru-RU"/>
        </a:p>
      </dgm:t>
    </dgm:pt>
    <dgm:pt modelId="{F3DD6E24-1343-4CD4-8C60-FA35E8E75F25}" type="sibTrans" cxnId="{7B6CF751-23F4-4607-89B7-73A2DDC41FEE}">
      <dgm:prSet/>
      <dgm:spPr/>
      <dgm:t>
        <a:bodyPr/>
        <a:lstStyle/>
        <a:p>
          <a:endParaRPr lang="ru-RU"/>
        </a:p>
      </dgm:t>
    </dgm:pt>
    <dgm:pt modelId="{37F496AE-A182-418B-8821-18018987447E}">
      <dgm:prSet phldrT="[Текст]" phldr="1"/>
      <dgm:spPr/>
      <dgm:t>
        <a:bodyPr/>
        <a:lstStyle/>
        <a:p>
          <a:endParaRPr lang="ru-RU"/>
        </a:p>
      </dgm:t>
    </dgm:pt>
    <dgm:pt modelId="{DC434601-4258-418C-8462-066737765C33}" type="parTrans" cxnId="{56FA0173-F53F-42A5-BED0-5E14A39C5021}">
      <dgm:prSet/>
      <dgm:spPr/>
      <dgm:t>
        <a:bodyPr/>
        <a:lstStyle/>
        <a:p>
          <a:endParaRPr lang="ru-RU"/>
        </a:p>
      </dgm:t>
    </dgm:pt>
    <dgm:pt modelId="{497BF3AA-9FA8-4F9C-ABD2-192A028CA48C}" type="sibTrans" cxnId="{56FA0173-F53F-42A5-BED0-5E14A39C5021}">
      <dgm:prSet/>
      <dgm:spPr/>
      <dgm:t>
        <a:bodyPr/>
        <a:lstStyle/>
        <a:p>
          <a:endParaRPr lang="ru-RU"/>
        </a:p>
      </dgm:t>
    </dgm:pt>
    <dgm:pt modelId="{ED139D45-626E-413C-BB36-81F47911A0F7}">
      <dgm:prSet phldrT="[Текст]"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400" b="0" i="1" dirty="0" smtClean="0"/>
            <a:t>«</a:t>
          </a:r>
          <a:r>
            <a:rPr lang="ru-RU" sz="2400" b="0" i="1" dirty="0" err="1" smtClean="0"/>
            <a:t>емісійний</a:t>
          </a:r>
          <a:r>
            <a:rPr lang="ru-RU" sz="2400" b="0" i="1" dirty="0" smtClean="0"/>
            <a:t>»</a:t>
          </a:r>
          <a:r>
            <a:rPr lang="ru-RU" sz="2400" b="0" i="0" dirty="0" smtClean="0"/>
            <a:t> — за спектром </a:t>
          </a:r>
          <a:r>
            <a:rPr lang="ru-RU" sz="2400" b="0" i="0" dirty="0" err="1" smtClean="0"/>
            <a:t>випромінення</a:t>
          </a:r>
          <a:r>
            <a:rPr lang="ru-RU" sz="2400" b="0" i="0" dirty="0" smtClean="0"/>
            <a:t> </a:t>
          </a:r>
          <a:endParaRPr lang="ru-RU" sz="2400" dirty="0"/>
        </a:p>
      </dgm:t>
    </dgm:pt>
    <dgm:pt modelId="{D05A2FEC-94F5-4BE3-A7CB-B7548AE8F4B3}" type="parTrans" cxnId="{4EAEB47B-7BB6-4915-9B85-9DF081232374}">
      <dgm:prSet/>
      <dgm:spPr/>
      <dgm:t>
        <a:bodyPr/>
        <a:lstStyle/>
        <a:p>
          <a:endParaRPr lang="ru-RU"/>
        </a:p>
      </dgm:t>
    </dgm:pt>
    <dgm:pt modelId="{A436DB3C-9344-42D4-8363-6F7450FED883}" type="sibTrans" cxnId="{4EAEB47B-7BB6-4915-9B85-9DF081232374}">
      <dgm:prSet/>
      <dgm:spPr/>
      <dgm:t>
        <a:bodyPr/>
        <a:lstStyle/>
        <a:p>
          <a:endParaRPr lang="ru-RU"/>
        </a:p>
      </dgm:t>
    </dgm:pt>
    <dgm:pt modelId="{0B4C324D-FE40-4F13-8B59-23E16EE9376B}">
      <dgm:prSet phldrT="[Текст]" phldr="1"/>
      <dgm:spPr/>
      <dgm:t>
        <a:bodyPr/>
        <a:lstStyle/>
        <a:p>
          <a:endParaRPr lang="ru-RU"/>
        </a:p>
      </dgm:t>
    </dgm:pt>
    <dgm:pt modelId="{A45AD6C7-2F13-499C-B5DE-E74F28006203}" type="parTrans" cxnId="{55F88336-F99F-4BE5-93E3-F06986C6A963}">
      <dgm:prSet/>
      <dgm:spPr/>
      <dgm:t>
        <a:bodyPr/>
        <a:lstStyle/>
        <a:p>
          <a:endParaRPr lang="ru-RU"/>
        </a:p>
      </dgm:t>
    </dgm:pt>
    <dgm:pt modelId="{31D28966-E779-42A9-B910-BAAC26D35BD4}" type="sibTrans" cxnId="{55F88336-F99F-4BE5-93E3-F06986C6A963}">
      <dgm:prSet/>
      <dgm:spPr/>
      <dgm:t>
        <a:bodyPr/>
        <a:lstStyle/>
        <a:p>
          <a:endParaRPr lang="ru-RU"/>
        </a:p>
      </dgm:t>
    </dgm:pt>
    <dgm:pt modelId="{8FECC14C-290A-474F-AD72-35C7A10939E1}">
      <dgm:prSet phldrT="[Текст]" phldr="1"/>
      <dgm:spPr/>
      <dgm:t>
        <a:bodyPr/>
        <a:lstStyle/>
        <a:p>
          <a:endParaRPr lang="ru-RU"/>
        </a:p>
      </dgm:t>
    </dgm:pt>
    <dgm:pt modelId="{3730ED66-9ADA-4BEC-AD1F-78759162F502}" type="parTrans" cxnId="{D7A8B4F7-40EC-41FD-9D50-51B50691670B}">
      <dgm:prSet/>
      <dgm:spPr/>
      <dgm:t>
        <a:bodyPr/>
        <a:lstStyle/>
        <a:p>
          <a:endParaRPr lang="ru-RU"/>
        </a:p>
      </dgm:t>
    </dgm:pt>
    <dgm:pt modelId="{063710ED-ADFD-49E4-9656-C6C1BBCCE7EF}" type="sibTrans" cxnId="{D7A8B4F7-40EC-41FD-9D50-51B50691670B}">
      <dgm:prSet/>
      <dgm:spPr/>
      <dgm:t>
        <a:bodyPr/>
        <a:lstStyle/>
        <a:p>
          <a:endParaRPr lang="ru-RU"/>
        </a:p>
      </dgm:t>
    </dgm:pt>
    <dgm:pt modelId="{8487D0BE-8A5A-4C31-8A71-EE332449F03D}">
      <dgm:prSet phldrT="[Текст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400" b="0" i="1" dirty="0" smtClean="0">
              <a:solidFill>
                <a:schemeClr val="tx1"/>
              </a:solidFill>
            </a:rPr>
            <a:t>«</a:t>
          </a:r>
          <a:r>
            <a:rPr lang="ru-RU" sz="2400" b="0" i="1" dirty="0" err="1" smtClean="0">
              <a:solidFill>
                <a:schemeClr val="tx1"/>
              </a:solidFill>
            </a:rPr>
            <a:t>абсорбційний</a:t>
          </a:r>
          <a:r>
            <a:rPr lang="uk-UA" sz="2400" b="0" i="1" dirty="0" smtClean="0">
              <a:solidFill>
                <a:schemeClr val="tx1"/>
              </a:solidFill>
            </a:rPr>
            <a:t>»</a:t>
          </a:r>
          <a:r>
            <a:rPr lang="ru-RU" sz="2400" b="0" i="0" dirty="0" smtClean="0"/>
            <a:t> — за спектром </a:t>
          </a:r>
          <a:r>
            <a:rPr lang="ru-RU" sz="2400" b="0" i="0" dirty="0" err="1" smtClean="0"/>
            <a:t>поглинання</a:t>
          </a:r>
          <a:endParaRPr lang="ru-RU" sz="2400" dirty="0"/>
        </a:p>
      </dgm:t>
    </dgm:pt>
    <dgm:pt modelId="{C5249898-8A10-4DF6-9FB3-32A1615DEF89}" type="parTrans" cxnId="{72EAF772-283A-4507-BC9D-FC50FB703CED}">
      <dgm:prSet/>
      <dgm:spPr/>
      <dgm:t>
        <a:bodyPr/>
        <a:lstStyle/>
        <a:p>
          <a:endParaRPr lang="ru-RU"/>
        </a:p>
      </dgm:t>
    </dgm:pt>
    <dgm:pt modelId="{BD51D98F-68EE-4849-9987-5778D0C6D798}" type="sibTrans" cxnId="{72EAF772-283A-4507-BC9D-FC50FB703CED}">
      <dgm:prSet/>
      <dgm:spPr/>
      <dgm:t>
        <a:bodyPr/>
        <a:lstStyle/>
        <a:p>
          <a:endParaRPr lang="ru-RU"/>
        </a:p>
      </dgm:t>
    </dgm:pt>
    <dgm:pt modelId="{38E3B552-F985-405A-AF80-4DAEFFC91B50}">
      <dgm:prSet phldrT="[Текст]" phldr="1"/>
      <dgm:spPr/>
      <dgm:t>
        <a:bodyPr/>
        <a:lstStyle/>
        <a:p>
          <a:endParaRPr lang="ru-RU"/>
        </a:p>
      </dgm:t>
    </dgm:pt>
    <dgm:pt modelId="{FD1504D0-1635-445A-8B66-8E5BE2934983}" type="parTrans" cxnId="{41EA687B-C15F-414A-8BE1-BBE1BC61ED71}">
      <dgm:prSet/>
      <dgm:spPr/>
      <dgm:t>
        <a:bodyPr/>
        <a:lstStyle/>
        <a:p>
          <a:endParaRPr lang="ru-RU"/>
        </a:p>
      </dgm:t>
    </dgm:pt>
    <dgm:pt modelId="{094F11D8-3C80-49CF-BD1E-CCB28D328817}" type="sibTrans" cxnId="{41EA687B-C15F-414A-8BE1-BBE1BC61ED71}">
      <dgm:prSet/>
      <dgm:spPr/>
      <dgm:t>
        <a:bodyPr/>
        <a:lstStyle/>
        <a:p>
          <a:endParaRPr lang="ru-RU"/>
        </a:p>
      </dgm:t>
    </dgm:pt>
    <dgm:pt modelId="{802D62E0-8606-4701-A2DD-6F7DD05AC0D2}">
      <dgm:prSet phldrT="[Текст]" phldr="1"/>
      <dgm:spPr/>
      <dgm:t>
        <a:bodyPr/>
        <a:lstStyle/>
        <a:p>
          <a:endParaRPr lang="ru-RU"/>
        </a:p>
      </dgm:t>
    </dgm:pt>
    <dgm:pt modelId="{F38DB20C-A5CC-4E0C-81EF-FB7832EA7E1F}" type="parTrans" cxnId="{0E8F27B7-78FD-4EF3-831A-CD873502AECF}">
      <dgm:prSet/>
      <dgm:spPr/>
      <dgm:t>
        <a:bodyPr/>
        <a:lstStyle/>
        <a:p>
          <a:endParaRPr lang="ru-RU"/>
        </a:p>
      </dgm:t>
    </dgm:pt>
    <dgm:pt modelId="{D8DC13B0-4157-4F3D-BF89-3163DEA6EA26}" type="sibTrans" cxnId="{0E8F27B7-78FD-4EF3-831A-CD873502AECF}">
      <dgm:prSet/>
      <dgm:spPr/>
      <dgm:t>
        <a:bodyPr/>
        <a:lstStyle/>
        <a:p>
          <a:endParaRPr lang="ru-RU"/>
        </a:p>
      </dgm:t>
    </dgm:pt>
    <dgm:pt modelId="{8865BBC6-5A87-41D8-AD87-0499196166AA}">
      <dgm:prSet phldrT="[Текст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400" b="0" i="1" dirty="0" smtClean="0"/>
            <a:t>«</a:t>
          </a:r>
          <a:r>
            <a:rPr lang="ru-RU" sz="2400" b="0" i="1" dirty="0" err="1" smtClean="0"/>
            <a:t>мас-спектрометричний</a:t>
          </a:r>
          <a:r>
            <a:rPr lang="ru-RU" sz="2400" b="0" i="1" dirty="0" smtClean="0"/>
            <a:t>»</a:t>
          </a:r>
          <a:r>
            <a:rPr lang="ru-RU" sz="2400" b="0" i="0" dirty="0" smtClean="0"/>
            <a:t>— за спектром </a:t>
          </a:r>
          <a:r>
            <a:rPr lang="ru-RU" sz="2400" b="0" i="0" dirty="0" err="1" smtClean="0"/>
            <a:t>мас</a:t>
          </a:r>
          <a:r>
            <a:rPr lang="ru-RU" sz="2400" b="0" i="0" dirty="0" smtClean="0"/>
            <a:t> </a:t>
          </a:r>
          <a:r>
            <a:rPr lang="ru-RU" sz="2400" b="0" i="0" dirty="0" err="1" smtClean="0"/>
            <a:t>атомарних</a:t>
          </a:r>
          <a:r>
            <a:rPr lang="ru-RU" sz="2400" b="0" i="0" dirty="0" smtClean="0"/>
            <a:t> чи </a:t>
          </a:r>
          <a:r>
            <a:rPr lang="ru-RU" sz="2400" b="0" i="0" dirty="0" err="1" smtClean="0"/>
            <a:t>молекулярних</a:t>
          </a:r>
          <a:r>
            <a:rPr lang="ru-RU" sz="2400" b="0" i="0" dirty="0" smtClean="0"/>
            <a:t> </a:t>
          </a:r>
          <a:r>
            <a:rPr lang="ru-RU" sz="2400" b="0" i="0" dirty="0" err="1" smtClean="0"/>
            <a:t>іонів</a:t>
          </a:r>
          <a:r>
            <a:rPr lang="ru-RU" sz="2400" b="0" i="0" dirty="0" smtClean="0"/>
            <a:t>.</a:t>
          </a:r>
          <a:endParaRPr lang="ru-RU" sz="2400" dirty="0"/>
        </a:p>
      </dgm:t>
    </dgm:pt>
    <dgm:pt modelId="{691D722E-A91A-4F23-AF16-02427B50D1D4}" type="parTrans" cxnId="{C5B1E894-AC1C-4654-AC8A-EA323C18F93E}">
      <dgm:prSet/>
      <dgm:spPr/>
      <dgm:t>
        <a:bodyPr/>
        <a:lstStyle/>
        <a:p>
          <a:endParaRPr lang="ru-RU"/>
        </a:p>
      </dgm:t>
    </dgm:pt>
    <dgm:pt modelId="{73DB0D17-4A62-43ED-A7E3-6E4D6A931932}" type="sibTrans" cxnId="{C5B1E894-AC1C-4654-AC8A-EA323C18F93E}">
      <dgm:prSet/>
      <dgm:spPr/>
      <dgm:t>
        <a:bodyPr/>
        <a:lstStyle/>
        <a:p>
          <a:endParaRPr lang="ru-RU"/>
        </a:p>
      </dgm:t>
    </dgm:pt>
    <dgm:pt modelId="{C432FB00-3D0E-4C06-8818-A0BDC2931306}" type="pres">
      <dgm:prSet presAssocID="{D7CBBD9D-DD9D-470B-A959-AB51AB49E0AD}" presName="linear" presStyleCnt="0">
        <dgm:presLayoutVars>
          <dgm:dir/>
          <dgm:animLvl val="lvl"/>
          <dgm:resizeHandles val="exact"/>
        </dgm:presLayoutVars>
      </dgm:prSet>
      <dgm:spPr/>
    </dgm:pt>
    <dgm:pt modelId="{7B5F078F-D688-40E0-B56E-F6BC7445A25B}" type="pres">
      <dgm:prSet presAssocID="{FC804DC6-3D10-460F-8DA9-0C052FB90151}" presName="parentLin" presStyleCnt="0"/>
      <dgm:spPr/>
    </dgm:pt>
    <dgm:pt modelId="{5DE6D134-5268-452D-8FB9-E151438645DF}" type="pres">
      <dgm:prSet presAssocID="{FC804DC6-3D10-460F-8DA9-0C052FB90151}" presName="parentLeftMargin" presStyleLbl="node1" presStyleIdx="0" presStyleCnt="4"/>
      <dgm:spPr/>
    </dgm:pt>
    <dgm:pt modelId="{24B8C79F-F60D-4404-AE74-A3568F3DB4DC}" type="pres">
      <dgm:prSet presAssocID="{FC804DC6-3D10-460F-8DA9-0C052FB90151}" presName="parentText" presStyleLbl="node1" presStyleIdx="0" presStyleCnt="4" custLinFactNeighborY="-20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9DCE2D-B04A-40A7-897E-29504307F5AF}" type="pres">
      <dgm:prSet presAssocID="{FC804DC6-3D10-460F-8DA9-0C052FB90151}" presName="negativeSpace" presStyleCnt="0"/>
      <dgm:spPr/>
    </dgm:pt>
    <dgm:pt modelId="{BCDC4144-F3E9-4ED2-A28B-824776897995}" type="pres">
      <dgm:prSet presAssocID="{FC804DC6-3D10-460F-8DA9-0C052FB90151}" presName="childText" presStyleLbl="conFgAcc1" presStyleIdx="0" presStyleCnt="4" custScaleY="35045">
        <dgm:presLayoutVars>
          <dgm:bulletEnabled val="1"/>
        </dgm:presLayoutVars>
      </dgm:prSet>
      <dgm:spPr/>
    </dgm:pt>
    <dgm:pt modelId="{33299CB3-E874-4D25-AC1A-E126DACBFD09}" type="pres">
      <dgm:prSet presAssocID="{2714D2E5-AD81-4C67-AFA0-20C83AD259C2}" presName="spaceBetweenRectangles" presStyleCnt="0"/>
      <dgm:spPr/>
    </dgm:pt>
    <dgm:pt modelId="{C9B6D0F0-FF4E-4F27-920F-A7CB8E20734B}" type="pres">
      <dgm:prSet presAssocID="{ED139D45-626E-413C-BB36-81F47911A0F7}" presName="parentLin" presStyleCnt="0"/>
      <dgm:spPr/>
    </dgm:pt>
    <dgm:pt modelId="{FB9CA190-A53D-46EC-A8C9-FA3A61B7CC5F}" type="pres">
      <dgm:prSet presAssocID="{ED139D45-626E-413C-BB36-81F47911A0F7}" presName="parentLeftMargin" presStyleLbl="node1" presStyleIdx="0" presStyleCnt="4"/>
      <dgm:spPr/>
    </dgm:pt>
    <dgm:pt modelId="{2A32B1E3-5C03-4B22-BEBD-696967FEB9B6}" type="pres">
      <dgm:prSet presAssocID="{ED139D45-626E-413C-BB36-81F47911A0F7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CC0EF6-C1D0-43E3-AE88-AF656792DAD6}" type="pres">
      <dgm:prSet presAssocID="{ED139D45-626E-413C-BB36-81F47911A0F7}" presName="negativeSpace" presStyleCnt="0"/>
      <dgm:spPr/>
    </dgm:pt>
    <dgm:pt modelId="{A9EA14FC-6222-443F-B14E-0C8D0EB3308B}" type="pres">
      <dgm:prSet presAssocID="{ED139D45-626E-413C-BB36-81F47911A0F7}" presName="childText" presStyleLbl="conFgAcc1" presStyleIdx="1" presStyleCnt="4" custScaleY="76546" custLinFactNeighborX="0" custLinFactNeighborY="-39905">
        <dgm:presLayoutVars>
          <dgm:bulletEnabled val="1"/>
        </dgm:presLayoutVars>
      </dgm:prSet>
      <dgm:spPr/>
    </dgm:pt>
    <dgm:pt modelId="{2AD5D77D-1697-463F-BDC6-B777CCFF53B0}" type="pres">
      <dgm:prSet presAssocID="{A436DB3C-9344-42D4-8363-6F7450FED883}" presName="spaceBetweenRectangles" presStyleCnt="0"/>
      <dgm:spPr/>
    </dgm:pt>
    <dgm:pt modelId="{C5ABD426-43A8-452E-A279-18C5A2B1399B}" type="pres">
      <dgm:prSet presAssocID="{8487D0BE-8A5A-4C31-8A71-EE332449F03D}" presName="parentLin" presStyleCnt="0"/>
      <dgm:spPr/>
    </dgm:pt>
    <dgm:pt modelId="{6F931D1B-2F1B-428E-B7CB-63A755D8D197}" type="pres">
      <dgm:prSet presAssocID="{8487D0BE-8A5A-4C31-8A71-EE332449F03D}" presName="parentLeftMargin" presStyleLbl="node1" presStyleIdx="1" presStyleCnt="4"/>
      <dgm:spPr/>
    </dgm:pt>
    <dgm:pt modelId="{5FC1B9E2-1194-4A04-8447-27D7B26BD1AA}" type="pres">
      <dgm:prSet presAssocID="{8487D0BE-8A5A-4C31-8A71-EE332449F03D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EC20A7-08F6-466A-BD9D-820FF1747389}" type="pres">
      <dgm:prSet presAssocID="{8487D0BE-8A5A-4C31-8A71-EE332449F03D}" presName="negativeSpace" presStyleCnt="0"/>
      <dgm:spPr/>
    </dgm:pt>
    <dgm:pt modelId="{7F793907-E022-4A1F-A8C6-96073CDB10D5}" type="pres">
      <dgm:prSet presAssocID="{8487D0BE-8A5A-4C31-8A71-EE332449F03D}" presName="childText" presStyleLbl="conFgAcc1" presStyleIdx="2" presStyleCnt="4" custScaleY="64555">
        <dgm:presLayoutVars>
          <dgm:bulletEnabled val="1"/>
        </dgm:presLayoutVars>
      </dgm:prSet>
      <dgm:spPr/>
    </dgm:pt>
    <dgm:pt modelId="{D7E70CAD-13AB-4D5B-BE96-F7C56E84967B}" type="pres">
      <dgm:prSet presAssocID="{BD51D98F-68EE-4849-9987-5778D0C6D798}" presName="spaceBetweenRectangles" presStyleCnt="0"/>
      <dgm:spPr/>
    </dgm:pt>
    <dgm:pt modelId="{9BC5D593-FFE7-44B9-91FB-8CE149BD3898}" type="pres">
      <dgm:prSet presAssocID="{8865BBC6-5A87-41D8-AD87-0499196166AA}" presName="parentLin" presStyleCnt="0"/>
      <dgm:spPr/>
    </dgm:pt>
    <dgm:pt modelId="{B5A743F2-70B6-4B04-A754-EFA8C9F8B287}" type="pres">
      <dgm:prSet presAssocID="{8865BBC6-5A87-41D8-AD87-0499196166AA}" presName="parentLeftMargin" presStyleLbl="node1" presStyleIdx="2" presStyleCnt="4"/>
      <dgm:spPr/>
    </dgm:pt>
    <dgm:pt modelId="{FB40D703-321B-4ED7-BA34-D21FB0E0BCD3}" type="pres">
      <dgm:prSet presAssocID="{8865BBC6-5A87-41D8-AD87-0499196166AA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DDE1D9-2805-4D1D-95CD-EE36CEE6EA24}" type="pres">
      <dgm:prSet presAssocID="{8865BBC6-5A87-41D8-AD87-0499196166AA}" presName="negativeSpace" presStyleCnt="0"/>
      <dgm:spPr/>
    </dgm:pt>
    <dgm:pt modelId="{65AE7AE8-0316-47D9-9F24-8F30E33E9934}" type="pres">
      <dgm:prSet presAssocID="{8865BBC6-5A87-41D8-AD87-0499196166AA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D7A8B4F7-40EC-41FD-9D50-51B50691670B}" srcId="{ED139D45-626E-413C-BB36-81F47911A0F7}" destId="{8FECC14C-290A-474F-AD72-35C7A10939E1}" srcOrd="1" destOrd="0" parTransId="{3730ED66-9ADA-4BEC-AD1F-78759162F502}" sibTransId="{063710ED-ADFD-49E4-9656-C6C1BBCCE7EF}"/>
    <dgm:cxn modelId="{D76D5C4D-40C8-4DD4-BA45-40EF47BB33BB}" type="presOf" srcId="{FC804DC6-3D10-460F-8DA9-0C052FB90151}" destId="{24B8C79F-F60D-4404-AE74-A3568F3DB4DC}" srcOrd="1" destOrd="0" presId="urn:microsoft.com/office/officeart/2005/8/layout/list1"/>
    <dgm:cxn modelId="{A6464F36-8A99-4683-AB3C-64B6D82E927C}" type="presOf" srcId="{ED139D45-626E-413C-BB36-81F47911A0F7}" destId="{FB9CA190-A53D-46EC-A8C9-FA3A61B7CC5F}" srcOrd="0" destOrd="0" presId="urn:microsoft.com/office/officeart/2005/8/layout/list1"/>
    <dgm:cxn modelId="{4EAEB47B-7BB6-4915-9B85-9DF081232374}" srcId="{D7CBBD9D-DD9D-470B-A959-AB51AB49E0AD}" destId="{ED139D45-626E-413C-BB36-81F47911A0F7}" srcOrd="1" destOrd="0" parTransId="{D05A2FEC-94F5-4BE3-A7CB-B7548AE8F4B3}" sibTransId="{A436DB3C-9344-42D4-8363-6F7450FED883}"/>
    <dgm:cxn modelId="{7B6CF751-23F4-4607-89B7-73A2DDC41FEE}" srcId="{FC804DC6-3D10-460F-8DA9-0C052FB90151}" destId="{EF029B66-460A-4E58-9F0D-ACCA4A8FE017}" srcOrd="0" destOrd="0" parTransId="{DB5EA050-C891-4BA1-9D84-BEDB42045FB9}" sibTransId="{F3DD6E24-1343-4CD4-8C60-FA35E8E75F25}"/>
    <dgm:cxn modelId="{015E9062-6C6A-4638-97F0-2C597F649A38}" type="presOf" srcId="{0B4C324D-FE40-4F13-8B59-23E16EE9376B}" destId="{A9EA14FC-6222-443F-B14E-0C8D0EB3308B}" srcOrd="0" destOrd="0" presId="urn:microsoft.com/office/officeart/2005/8/layout/list1"/>
    <dgm:cxn modelId="{56DB45F8-37B3-452B-879C-79745B58781C}" type="presOf" srcId="{802D62E0-8606-4701-A2DD-6F7DD05AC0D2}" destId="{65AE7AE8-0316-47D9-9F24-8F30E33E9934}" srcOrd="0" destOrd="1" presId="urn:microsoft.com/office/officeart/2005/8/layout/list1"/>
    <dgm:cxn modelId="{083528E6-D51E-4B63-8328-B7007B82B0CC}" srcId="{D7CBBD9D-DD9D-470B-A959-AB51AB49E0AD}" destId="{FC804DC6-3D10-460F-8DA9-0C052FB90151}" srcOrd="0" destOrd="0" parTransId="{41B07BE1-955A-404E-91B5-318C80AE78AC}" sibTransId="{2714D2E5-AD81-4C67-AFA0-20C83AD259C2}"/>
    <dgm:cxn modelId="{3366164D-9A72-4CE0-8495-1BDE0A20122E}" type="presOf" srcId="{ED139D45-626E-413C-BB36-81F47911A0F7}" destId="{2A32B1E3-5C03-4B22-BEBD-696967FEB9B6}" srcOrd="1" destOrd="0" presId="urn:microsoft.com/office/officeart/2005/8/layout/list1"/>
    <dgm:cxn modelId="{41EA687B-C15F-414A-8BE1-BBE1BC61ED71}" srcId="{8865BBC6-5A87-41D8-AD87-0499196166AA}" destId="{38E3B552-F985-405A-AF80-4DAEFFC91B50}" srcOrd="0" destOrd="0" parTransId="{FD1504D0-1635-445A-8B66-8E5BE2934983}" sibTransId="{094F11D8-3C80-49CF-BD1E-CCB28D328817}"/>
    <dgm:cxn modelId="{56F6742D-2B08-4C7C-B1B2-E0A77D18397C}" type="presOf" srcId="{FC804DC6-3D10-460F-8DA9-0C052FB90151}" destId="{5DE6D134-5268-452D-8FB9-E151438645DF}" srcOrd="0" destOrd="0" presId="urn:microsoft.com/office/officeart/2005/8/layout/list1"/>
    <dgm:cxn modelId="{55F88336-F99F-4BE5-93E3-F06986C6A963}" srcId="{ED139D45-626E-413C-BB36-81F47911A0F7}" destId="{0B4C324D-FE40-4F13-8B59-23E16EE9376B}" srcOrd="0" destOrd="0" parTransId="{A45AD6C7-2F13-499C-B5DE-E74F28006203}" sibTransId="{31D28966-E779-42A9-B910-BAAC26D35BD4}"/>
    <dgm:cxn modelId="{83457248-38AD-4EA3-B554-11EAA94A57F8}" type="presOf" srcId="{8FECC14C-290A-474F-AD72-35C7A10939E1}" destId="{A9EA14FC-6222-443F-B14E-0C8D0EB3308B}" srcOrd="0" destOrd="1" presId="urn:microsoft.com/office/officeart/2005/8/layout/list1"/>
    <dgm:cxn modelId="{638CB137-8B9C-4E60-B30C-9422B81CE248}" type="presOf" srcId="{38E3B552-F985-405A-AF80-4DAEFFC91B50}" destId="{65AE7AE8-0316-47D9-9F24-8F30E33E9934}" srcOrd="0" destOrd="0" presId="urn:microsoft.com/office/officeart/2005/8/layout/list1"/>
    <dgm:cxn modelId="{458425D3-99E8-4159-81E1-9E19DF574295}" type="presOf" srcId="{8865BBC6-5A87-41D8-AD87-0499196166AA}" destId="{FB40D703-321B-4ED7-BA34-D21FB0E0BCD3}" srcOrd="1" destOrd="0" presId="urn:microsoft.com/office/officeart/2005/8/layout/list1"/>
    <dgm:cxn modelId="{1E03938F-FA4A-4F5F-838F-DB2AB3179A8B}" type="presOf" srcId="{8487D0BE-8A5A-4C31-8A71-EE332449F03D}" destId="{6F931D1B-2F1B-428E-B7CB-63A755D8D197}" srcOrd="0" destOrd="0" presId="urn:microsoft.com/office/officeart/2005/8/layout/list1"/>
    <dgm:cxn modelId="{C5B1E894-AC1C-4654-AC8A-EA323C18F93E}" srcId="{D7CBBD9D-DD9D-470B-A959-AB51AB49E0AD}" destId="{8865BBC6-5A87-41D8-AD87-0499196166AA}" srcOrd="3" destOrd="0" parTransId="{691D722E-A91A-4F23-AF16-02427B50D1D4}" sibTransId="{73DB0D17-4A62-43ED-A7E3-6E4D6A931932}"/>
    <dgm:cxn modelId="{FF703966-2EBC-4765-ACB3-0F350BB43856}" type="presOf" srcId="{8487D0BE-8A5A-4C31-8A71-EE332449F03D}" destId="{5FC1B9E2-1194-4A04-8447-27D7B26BD1AA}" srcOrd="1" destOrd="0" presId="urn:microsoft.com/office/officeart/2005/8/layout/list1"/>
    <dgm:cxn modelId="{0E8F27B7-78FD-4EF3-831A-CD873502AECF}" srcId="{8865BBC6-5A87-41D8-AD87-0499196166AA}" destId="{802D62E0-8606-4701-A2DD-6F7DD05AC0D2}" srcOrd="1" destOrd="0" parTransId="{F38DB20C-A5CC-4E0C-81EF-FB7832EA7E1F}" sibTransId="{D8DC13B0-4157-4F3D-BF89-3163DEA6EA26}"/>
    <dgm:cxn modelId="{EF1E1F75-046B-47E4-80D4-C405D267A884}" type="presOf" srcId="{8865BBC6-5A87-41D8-AD87-0499196166AA}" destId="{B5A743F2-70B6-4B04-A754-EFA8C9F8B287}" srcOrd="0" destOrd="0" presId="urn:microsoft.com/office/officeart/2005/8/layout/list1"/>
    <dgm:cxn modelId="{56FA0173-F53F-42A5-BED0-5E14A39C5021}" srcId="{FC804DC6-3D10-460F-8DA9-0C052FB90151}" destId="{37F496AE-A182-418B-8821-18018987447E}" srcOrd="1" destOrd="0" parTransId="{DC434601-4258-418C-8462-066737765C33}" sibTransId="{497BF3AA-9FA8-4F9C-ABD2-192A028CA48C}"/>
    <dgm:cxn modelId="{0A94F65C-A62C-4781-9DC9-7EEC900A3559}" type="presOf" srcId="{37F496AE-A182-418B-8821-18018987447E}" destId="{BCDC4144-F3E9-4ED2-A28B-824776897995}" srcOrd="0" destOrd="1" presId="urn:microsoft.com/office/officeart/2005/8/layout/list1"/>
    <dgm:cxn modelId="{72EAF772-283A-4507-BC9D-FC50FB703CED}" srcId="{D7CBBD9D-DD9D-470B-A959-AB51AB49E0AD}" destId="{8487D0BE-8A5A-4C31-8A71-EE332449F03D}" srcOrd="2" destOrd="0" parTransId="{C5249898-8A10-4DF6-9FB3-32A1615DEF89}" sibTransId="{BD51D98F-68EE-4849-9987-5778D0C6D798}"/>
    <dgm:cxn modelId="{4FE8F143-C0E3-4C60-A915-277E7ED5D52A}" type="presOf" srcId="{EF029B66-460A-4E58-9F0D-ACCA4A8FE017}" destId="{BCDC4144-F3E9-4ED2-A28B-824776897995}" srcOrd="0" destOrd="0" presId="urn:microsoft.com/office/officeart/2005/8/layout/list1"/>
    <dgm:cxn modelId="{FFAB4E9F-9C37-47F5-870B-16BF276744ED}" type="presOf" srcId="{D7CBBD9D-DD9D-470B-A959-AB51AB49E0AD}" destId="{C432FB00-3D0E-4C06-8818-A0BDC2931306}" srcOrd="0" destOrd="0" presId="urn:microsoft.com/office/officeart/2005/8/layout/list1"/>
    <dgm:cxn modelId="{0D015F97-2D13-47C1-9BA8-6CAC21CA55A5}" type="presParOf" srcId="{C432FB00-3D0E-4C06-8818-A0BDC2931306}" destId="{7B5F078F-D688-40E0-B56E-F6BC7445A25B}" srcOrd="0" destOrd="0" presId="urn:microsoft.com/office/officeart/2005/8/layout/list1"/>
    <dgm:cxn modelId="{F79ECB44-452F-4C7B-8CFD-63560B4955B8}" type="presParOf" srcId="{7B5F078F-D688-40E0-B56E-F6BC7445A25B}" destId="{5DE6D134-5268-452D-8FB9-E151438645DF}" srcOrd="0" destOrd="0" presId="urn:microsoft.com/office/officeart/2005/8/layout/list1"/>
    <dgm:cxn modelId="{4678BBDB-8490-40CF-8B3D-EB4E056D8104}" type="presParOf" srcId="{7B5F078F-D688-40E0-B56E-F6BC7445A25B}" destId="{24B8C79F-F60D-4404-AE74-A3568F3DB4DC}" srcOrd="1" destOrd="0" presId="urn:microsoft.com/office/officeart/2005/8/layout/list1"/>
    <dgm:cxn modelId="{F645FA92-583E-43BE-A152-4B1694685D9E}" type="presParOf" srcId="{C432FB00-3D0E-4C06-8818-A0BDC2931306}" destId="{319DCE2D-B04A-40A7-897E-29504307F5AF}" srcOrd="1" destOrd="0" presId="urn:microsoft.com/office/officeart/2005/8/layout/list1"/>
    <dgm:cxn modelId="{CD84A81F-9BA0-4D04-ADF8-1FB5A1C08915}" type="presParOf" srcId="{C432FB00-3D0E-4C06-8818-A0BDC2931306}" destId="{BCDC4144-F3E9-4ED2-A28B-824776897995}" srcOrd="2" destOrd="0" presId="urn:microsoft.com/office/officeart/2005/8/layout/list1"/>
    <dgm:cxn modelId="{A12CECC2-E0BB-4790-B5CF-1DD99807B27E}" type="presParOf" srcId="{C432FB00-3D0E-4C06-8818-A0BDC2931306}" destId="{33299CB3-E874-4D25-AC1A-E126DACBFD09}" srcOrd="3" destOrd="0" presId="urn:microsoft.com/office/officeart/2005/8/layout/list1"/>
    <dgm:cxn modelId="{67147AC9-2FA0-4861-B9E7-05288A1CFDB3}" type="presParOf" srcId="{C432FB00-3D0E-4C06-8818-A0BDC2931306}" destId="{C9B6D0F0-FF4E-4F27-920F-A7CB8E20734B}" srcOrd="4" destOrd="0" presId="urn:microsoft.com/office/officeart/2005/8/layout/list1"/>
    <dgm:cxn modelId="{A626BDC2-3FDB-4236-A36B-C820475AA5E7}" type="presParOf" srcId="{C9B6D0F0-FF4E-4F27-920F-A7CB8E20734B}" destId="{FB9CA190-A53D-46EC-A8C9-FA3A61B7CC5F}" srcOrd="0" destOrd="0" presId="urn:microsoft.com/office/officeart/2005/8/layout/list1"/>
    <dgm:cxn modelId="{D30C9329-8B5B-4650-858E-9974919BAD42}" type="presParOf" srcId="{C9B6D0F0-FF4E-4F27-920F-A7CB8E20734B}" destId="{2A32B1E3-5C03-4B22-BEBD-696967FEB9B6}" srcOrd="1" destOrd="0" presId="urn:microsoft.com/office/officeart/2005/8/layout/list1"/>
    <dgm:cxn modelId="{9F888509-320D-42FE-99DD-F2AE8963B6DE}" type="presParOf" srcId="{C432FB00-3D0E-4C06-8818-A0BDC2931306}" destId="{A4CC0EF6-C1D0-43E3-AE88-AF656792DAD6}" srcOrd="5" destOrd="0" presId="urn:microsoft.com/office/officeart/2005/8/layout/list1"/>
    <dgm:cxn modelId="{F0E6E399-82EC-42D6-9550-575566FA514B}" type="presParOf" srcId="{C432FB00-3D0E-4C06-8818-A0BDC2931306}" destId="{A9EA14FC-6222-443F-B14E-0C8D0EB3308B}" srcOrd="6" destOrd="0" presId="urn:microsoft.com/office/officeart/2005/8/layout/list1"/>
    <dgm:cxn modelId="{D226FBC6-9B5D-4BBA-BC66-34BB104332D8}" type="presParOf" srcId="{C432FB00-3D0E-4C06-8818-A0BDC2931306}" destId="{2AD5D77D-1697-463F-BDC6-B777CCFF53B0}" srcOrd="7" destOrd="0" presId="urn:microsoft.com/office/officeart/2005/8/layout/list1"/>
    <dgm:cxn modelId="{C4820D54-36D3-43B8-A954-A5A864AC7DFD}" type="presParOf" srcId="{C432FB00-3D0E-4C06-8818-A0BDC2931306}" destId="{C5ABD426-43A8-452E-A279-18C5A2B1399B}" srcOrd="8" destOrd="0" presId="urn:microsoft.com/office/officeart/2005/8/layout/list1"/>
    <dgm:cxn modelId="{81060FDF-9A6C-4202-B8B4-B964D9CABC85}" type="presParOf" srcId="{C5ABD426-43A8-452E-A279-18C5A2B1399B}" destId="{6F931D1B-2F1B-428E-B7CB-63A755D8D197}" srcOrd="0" destOrd="0" presId="urn:microsoft.com/office/officeart/2005/8/layout/list1"/>
    <dgm:cxn modelId="{E9D86343-13CB-4226-BF01-7B24E4FA4A94}" type="presParOf" srcId="{C5ABD426-43A8-452E-A279-18C5A2B1399B}" destId="{5FC1B9E2-1194-4A04-8447-27D7B26BD1AA}" srcOrd="1" destOrd="0" presId="urn:microsoft.com/office/officeart/2005/8/layout/list1"/>
    <dgm:cxn modelId="{E6F8A150-682A-4152-AB68-0F4C5B62ADC3}" type="presParOf" srcId="{C432FB00-3D0E-4C06-8818-A0BDC2931306}" destId="{90EC20A7-08F6-466A-BD9D-820FF1747389}" srcOrd="9" destOrd="0" presId="urn:microsoft.com/office/officeart/2005/8/layout/list1"/>
    <dgm:cxn modelId="{7A8C0DB6-E50A-46CD-A1A5-77EE6FFD1DB8}" type="presParOf" srcId="{C432FB00-3D0E-4C06-8818-A0BDC2931306}" destId="{7F793907-E022-4A1F-A8C6-96073CDB10D5}" srcOrd="10" destOrd="0" presId="urn:microsoft.com/office/officeart/2005/8/layout/list1"/>
    <dgm:cxn modelId="{3E32EE58-DBFA-48A5-8ED9-56EAC17D92B8}" type="presParOf" srcId="{C432FB00-3D0E-4C06-8818-A0BDC2931306}" destId="{D7E70CAD-13AB-4D5B-BE96-F7C56E84967B}" srcOrd="11" destOrd="0" presId="urn:microsoft.com/office/officeart/2005/8/layout/list1"/>
    <dgm:cxn modelId="{D4ED3B30-0AB3-456D-AFCC-BEA3A4C953C9}" type="presParOf" srcId="{C432FB00-3D0E-4C06-8818-A0BDC2931306}" destId="{9BC5D593-FFE7-44B9-91FB-8CE149BD3898}" srcOrd="12" destOrd="0" presId="urn:microsoft.com/office/officeart/2005/8/layout/list1"/>
    <dgm:cxn modelId="{5DEEC88A-0FF1-4A93-8505-C41A050790F2}" type="presParOf" srcId="{9BC5D593-FFE7-44B9-91FB-8CE149BD3898}" destId="{B5A743F2-70B6-4B04-A754-EFA8C9F8B287}" srcOrd="0" destOrd="0" presId="urn:microsoft.com/office/officeart/2005/8/layout/list1"/>
    <dgm:cxn modelId="{82409820-0BD4-426E-9919-F43F31FC9546}" type="presParOf" srcId="{9BC5D593-FFE7-44B9-91FB-8CE149BD3898}" destId="{FB40D703-321B-4ED7-BA34-D21FB0E0BCD3}" srcOrd="1" destOrd="0" presId="urn:microsoft.com/office/officeart/2005/8/layout/list1"/>
    <dgm:cxn modelId="{4CD5D579-A398-4A39-BB74-82220D7326E4}" type="presParOf" srcId="{C432FB00-3D0E-4C06-8818-A0BDC2931306}" destId="{A6DDE1D9-2805-4D1D-95CD-EE36CEE6EA24}" srcOrd="13" destOrd="0" presId="urn:microsoft.com/office/officeart/2005/8/layout/list1"/>
    <dgm:cxn modelId="{CC1872D5-3D0F-4814-BA94-515E5D93FFE3}" type="presParOf" srcId="{C432FB00-3D0E-4C06-8818-A0BDC2931306}" destId="{65AE7AE8-0316-47D9-9F24-8F30E33E9934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DEAB55E-1120-4B06-B885-D7E48A330E37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1"/>
      <dgm:spPr/>
    </dgm:pt>
    <dgm:pt modelId="{3944E79A-53AB-4360-A067-0A4CD99E0105}">
      <dgm:prSet phldrT="[Текст]" custT="1"/>
      <dgm:spPr/>
      <dgm:t>
        <a:bodyPr/>
        <a:lstStyle/>
        <a:p>
          <a:r>
            <a:rPr lang="uk-UA" sz="2000" dirty="0" smtClean="0"/>
            <a:t>сама речовина не потрібна, а потрібно лише випромінювання від неї</a:t>
          </a:r>
          <a:endParaRPr lang="ru-RU" sz="2000" dirty="0"/>
        </a:p>
      </dgm:t>
    </dgm:pt>
    <dgm:pt modelId="{D162B178-3221-425E-B58E-39B753F67EB9}" type="parTrans" cxnId="{F8D8D00F-F70C-485B-BBE4-AB3029DD4299}">
      <dgm:prSet/>
      <dgm:spPr/>
      <dgm:t>
        <a:bodyPr/>
        <a:lstStyle/>
        <a:p>
          <a:endParaRPr lang="ru-RU"/>
        </a:p>
      </dgm:t>
    </dgm:pt>
    <dgm:pt modelId="{E3EB9F3E-CC6D-4B3A-BD39-4AE56F127B86}" type="sibTrans" cxnId="{F8D8D00F-F70C-485B-BBE4-AB3029DD4299}">
      <dgm:prSet/>
      <dgm:spPr/>
      <dgm:t>
        <a:bodyPr/>
        <a:lstStyle/>
        <a:p>
          <a:endParaRPr lang="ru-RU"/>
        </a:p>
      </dgm:t>
    </dgm:pt>
    <dgm:pt modelId="{C48D3600-0164-4CD2-A08C-8288CAA34771}">
      <dgm:prSet phldrT="[Текст]" custT="1"/>
      <dgm:spPr/>
      <dgm:t>
        <a:bodyPr/>
        <a:lstStyle/>
        <a:p>
          <a:r>
            <a:rPr lang="ru-RU" sz="1600" dirty="0" err="1" smtClean="0"/>
            <a:t>проведення</a:t>
          </a:r>
          <a:r>
            <a:rPr lang="ru-RU" sz="1600" dirty="0" smtClean="0"/>
            <a:t> </a:t>
          </a:r>
          <a:r>
            <a:rPr lang="ru-RU" sz="1600" dirty="0" err="1" smtClean="0"/>
            <a:t>досліду</a:t>
          </a:r>
          <a:r>
            <a:rPr lang="ru-RU" sz="1600" dirty="0" smtClean="0"/>
            <a:t> </a:t>
          </a:r>
          <a:r>
            <a:rPr lang="ru-RU" sz="1600" dirty="0" err="1" smtClean="0"/>
            <a:t>потребує</a:t>
          </a:r>
          <a:r>
            <a:rPr lang="ru-RU" sz="1600" dirty="0" smtClean="0"/>
            <a:t> </a:t>
          </a:r>
          <a:r>
            <a:rPr lang="ru-RU" sz="1600" dirty="0" err="1" smtClean="0"/>
            <a:t>дуже</a:t>
          </a:r>
          <a:r>
            <a:rPr lang="ru-RU" sz="1600" dirty="0" smtClean="0"/>
            <a:t> мало часу</a:t>
          </a:r>
          <a:endParaRPr lang="ru-RU" sz="1600" dirty="0"/>
        </a:p>
      </dgm:t>
    </dgm:pt>
    <dgm:pt modelId="{C1E15151-89D0-4494-9E15-D6F9FF810028}" type="parTrans" cxnId="{ED104800-112C-442C-BF50-EFA7A5DC83FC}">
      <dgm:prSet/>
      <dgm:spPr/>
      <dgm:t>
        <a:bodyPr/>
        <a:lstStyle/>
        <a:p>
          <a:endParaRPr lang="ru-RU"/>
        </a:p>
      </dgm:t>
    </dgm:pt>
    <dgm:pt modelId="{716F0BF0-C2F0-4DA2-B283-B61171BECC12}" type="sibTrans" cxnId="{ED104800-112C-442C-BF50-EFA7A5DC83FC}">
      <dgm:prSet/>
      <dgm:spPr/>
      <dgm:t>
        <a:bodyPr/>
        <a:lstStyle/>
        <a:p>
          <a:endParaRPr lang="ru-RU"/>
        </a:p>
      </dgm:t>
    </dgm:pt>
    <dgm:pt modelId="{2E6B1672-1E01-480F-B627-5B0AF38DD5C3}">
      <dgm:prSet phldrT="[Текст]"/>
      <dgm:spPr/>
      <dgm:t>
        <a:bodyPr/>
        <a:lstStyle/>
        <a:p>
          <a:r>
            <a:rPr lang="ru-RU" dirty="0" err="1" smtClean="0"/>
            <a:t>потрібна</a:t>
          </a:r>
          <a:r>
            <a:rPr lang="ru-RU" dirty="0" smtClean="0"/>
            <a:t> </a:t>
          </a:r>
          <a:r>
            <a:rPr lang="ru-RU" dirty="0" err="1" smtClean="0"/>
            <a:t>дуже</a:t>
          </a:r>
          <a:r>
            <a:rPr lang="ru-RU" dirty="0" smtClean="0"/>
            <a:t> мала </a:t>
          </a:r>
          <a:r>
            <a:rPr lang="ru-RU" dirty="0" err="1" smtClean="0"/>
            <a:t>маса</a:t>
          </a:r>
          <a:r>
            <a:rPr lang="ru-RU" dirty="0" smtClean="0"/>
            <a:t> </a:t>
          </a:r>
          <a:r>
            <a:rPr lang="ru-RU" dirty="0" err="1" smtClean="0"/>
            <a:t>речовини</a:t>
          </a:r>
          <a:endParaRPr lang="ru-RU" dirty="0"/>
        </a:p>
      </dgm:t>
    </dgm:pt>
    <dgm:pt modelId="{0B2011A7-BABA-4413-8DDE-87A382E64CB2}" type="parTrans" cxnId="{00C9B1B5-F3C2-4BA5-8BF8-52D6EAB261F1}">
      <dgm:prSet/>
      <dgm:spPr/>
      <dgm:t>
        <a:bodyPr/>
        <a:lstStyle/>
        <a:p>
          <a:endParaRPr lang="ru-RU"/>
        </a:p>
      </dgm:t>
    </dgm:pt>
    <dgm:pt modelId="{9FA25CD8-6798-4F3D-8B5C-C52D5E56CADB}" type="sibTrans" cxnId="{00C9B1B5-F3C2-4BA5-8BF8-52D6EAB261F1}">
      <dgm:prSet/>
      <dgm:spPr/>
      <dgm:t>
        <a:bodyPr/>
        <a:lstStyle/>
        <a:p>
          <a:endParaRPr lang="ru-RU"/>
        </a:p>
      </dgm:t>
    </dgm:pt>
    <dgm:pt modelId="{896FADE4-0724-4CF6-A42F-12BFC8960100}">
      <dgm:prSet/>
      <dgm:spPr/>
    </dgm:pt>
    <dgm:pt modelId="{CC0335D9-D5F3-4EAD-8637-0A2B41E12259}" type="parTrans" cxnId="{C680A45D-1F40-4C4F-81D5-846DBE2699F9}">
      <dgm:prSet/>
      <dgm:spPr/>
      <dgm:t>
        <a:bodyPr/>
        <a:lstStyle/>
        <a:p>
          <a:endParaRPr lang="ru-RU"/>
        </a:p>
      </dgm:t>
    </dgm:pt>
    <dgm:pt modelId="{0CC830CC-342E-490D-9041-83A464EF2214}" type="sibTrans" cxnId="{C680A45D-1F40-4C4F-81D5-846DBE2699F9}">
      <dgm:prSet/>
      <dgm:spPr/>
      <dgm:t>
        <a:bodyPr/>
        <a:lstStyle/>
        <a:p>
          <a:endParaRPr lang="ru-RU"/>
        </a:p>
      </dgm:t>
    </dgm:pt>
    <dgm:pt modelId="{37EA5660-5327-4E00-ADC8-F490104B1569}" type="pres">
      <dgm:prSet presAssocID="{ADEAB55E-1120-4B06-B885-D7E48A330E37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6B07C036-3DED-43E4-A9D1-03BA689B2513}" type="pres">
      <dgm:prSet presAssocID="{3944E79A-53AB-4360-A067-0A4CD99E0105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C94F84-D8A6-4D66-ADD9-1FE32894CF2A}" type="pres">
      <dgm:prSet presAssocID="{3944E79A-53AB-4360-A067-0A4CD99E0105}" presName="gear1srcNode" presStyleLbl="node1" presStyleIdx="0" presStyleCnt="3"/>
      <dgm:spPr/>
    </dgm:pt>
    <dgm:pt modelId="{8E9F7A2A-B663-4A10-881C-CE9109C9C9E6}" type="pres">
      <dgm:prSet presAssocID="{3944E79A-53AB-4360-A067-0A4CD99E0105}" presName="gear1dstNode" presStyleLbl="node1" presStyleIdx="0" presStyleCnt="3"/>
      <dgm:spPr/>
    </dgm:pt>
    <dgm:pt modelId="{456605C5-BAAB-4C9F-911B-BDD497A0F81D}" type="pres">
      <dgm:prSet presAssocID="{C48D3600-0164-4CD2-A08C-8288CAA34771}" presName="gear2" presStyleLbl="node1" presStyleIdx="1" presStyleCnt="3" custScaleX="112374" custScaleY="9990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3A45A5-9034-4FD4-B05D-D5BD46100FE9}" type="pres">
      <dgm:prSet presAssocID="{C48D3600-0164-4CD2-A08C-8288CAA34771}" presName="gear2srcNode" presStyleLbl="node1" presStyleIdx="1" presStyleCnt="3"/>
      <dgm:spPr/>
    </dgm:pt>
    <dgm:pt modelId="{A5D486D9-AB94-4E7C-B887-5DA8DCA69B72}" type="pres">
      <dgm:prSet presAssocID="{C48D3600-0164-4CD2-A08C-8288CAA34771}" presName="gear2dstNode" presStyleLbl="node1" presStyleIdx="1" presStyleCnt="3"/>
      <dgm:spPr/>
    </dgm:pt>
    <dgm:pt modelId="{EFFE0C3D-2262-40B2-AD87-65E296C54308}" type="pres">
      <dgm:prSet presAssocID="{2E6B1672-1E01-480F-B627-5B0AF38DD5C3}" presName="gear3" presStyleLbl="node1" presStyleIdx="2" presStyleCnt="3"/>
      <dgm:spPr/>
      <dgm:t>
        <a:bodyPr/>
        <a:lstStyle/>
        <a:p>
          <a:endParaRPr lang="ru-RU"/>
        </a:p>
      </dgm:t>
    </dgm:pt>
    <dgm:pt modelId="{A9D11D1C-1E07-48E5-8430-3328D9FD89AB}" type="pres">
      <dgm:prSet presAssocID="{2E6B1672-1E01-480F-B627-5B0AF38DD5C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C1C917-68D9-469F-839A-E31053B0012F}" type="pres">
      <dgm:prSet presAssocID="{2E6B1672-1E01-480F-B627-5B0AF38DD5C3}" presName="gear3srcNode" presStyleLbl="node1" presStyleIdx="2" presStyleCnt="3"/>
      <dgm:spPr/>
    </dgm:pt>
    <dgm:pt modelId="{FB18A939-8B2C-4DB7-8EE4-3B80E3A59367}" type="pres">
      <dgm:prSet presAssocID="{2E6B1672-1E01-480F-B627-5B0AF38DD5C3}" presName="gear3dstNode" presStyleLbl="node1" presStyleIdx="2" presStyleCnt="3"/>
      <dgm:spPr/>
    </dgm:pt>
    <dgm:pt modelId="{74938464-B917-4481-A8AA-FE2BFDE6562C}" type="pres">
      <dgm:prSet presAssocID="{E3EB9F3E-CC6D-4B3A-BD39-4AE56F127B86}" presName="connector1" presStyleLbl="sibTrans2D1" presStyleIdx="0" presStyleCnt="3"/>
      <dgm:spPr/>
    </dgm:pt>
    <dgm:pt modelId="{237C9CED-2FF1-456B-AEC2-45CA34CF1979}" type="pres">
      <dgm:prSet presAssocID="{716F0BF0-C2F0-4DA2-B283-B61171BECC12}" presName="connector2" presStyleLbl="sibTrans2D1" presStyleIdx="1" presStyleCnt="3"/>
      <dgm:spPr/>
    </dgm:pt>
    <dgm:pt modelId="{F6F6EBB7-1B05-4E82-A801-DE19DD436C6E}" type="pres">
      <dgm:prSet presAssocID="{9FA25CD8-6798-4F3D-8B5C-C52D5E56CADB}" presName="connector3" presStyleLbl="sibTrans2D1" presStyleIdx="2" presStyleCnt="3"/>
      <dgm:spPr/>
    </dgm:pt>
  </dgm:ptLst>
  <dgm:cxnLst>
    <dgm:cxn modelId="{ED104800-112C-442C-BF50-EFA7A5DC83FC}" srcId="{ADEAB55E-1120-4B06-B885-D7E48A330E37}" destId="{C48D3600-0164-4CD2-A08C-8288CAA34771}" srcOrd="1" destOrd="0" parTransId="{C1E15151-89D0-4494-9E15-D6F9FF810028}" sibTransId="{716F0BF0-C2F0-4DA2-B283-B61171BECC12}"/>
    <dgm:cxn modelId="{3F35FE9E-5BFC-4941-9ACF-56899D3FBE07}" type="presOf" srcId="{C48D3600-0164-4CD2-A08C-8288CAA34771}" destId="{456605C5-BAAB-4C9F-911B-BDD497A0F81D}" srcOrd="0" destOrd="0" presId="urn:microsoft.com/office/officeart/2005/8/layout/gear1"/>
    <dgm:cxn modelId="{FC43C67F-0273-493F-9C30-00A226E77CBC}" type="presOf" srcId="{2E6B1672-1E01-480F-B627-5B0AF38DD5C3}" destId="{EFFE0C3D-2262-40B2-AD87-65E296C54308}" srcOrd="0" destOrd="0" presId="urn:microsoft.com/office/officeart/2005/8/layout/gear1"/>
    <dgm:cxn modelId="{1A1ADE7C-6BE8-4C1D-A183-AABDE8E8C275}" type="presOf" srcId="{716F0BF0-C2F0-4DA2-B283-B61171BECC12}" destId="{237C9CED-2FF1-456B-AEC2-45CA34CF1979}" srcOrd="0" destOrd="0" presId="urn:microsoft.com/office/officeart/2005/8/layout/gear1"/>
    <dgm:cxn modelId="{56767DAD-DC90-4CD6-8C65-CDD4106CC081}" type="presOf" srcId="{3944E79A-53AB-4360-A067-0A4CD99E0105}" destId="{8E9F7A2A-B663-4A10-881C-CE9109C9C9E6}" srcOrd="2" destOrd="0" presId="urn:microsoft.com/office/officeart/2005/8/layout/gear1"/>
    <dgm:cxn modelId="{85AEC323-859D-4797-8BFB-E8406DBDB98C}" type="presOf" srcId="{ADEAB55E-1120-4B06-B885-D7E48A330E37}" destId="{37EA5660-5327-4E00-ADC8-F490104B1569}" srcOrd="0" destOrd="0" presId="urn:microsoft.com/office/officeart/2005/8/layout/gear1"/>
    <dgm:cxn modelId="{AAD55D6C-287B-44D0-85B2-253BCC75FAC5}" type="presOf" srcId="{2E6B1672-1E01-480F-B627-5B0AF38DD5C3}" destId="{A9D11D1C-1E07-48E5-8430-3328D9FD89AB}" srcOrd="1" destOrd="0" presId="urn:microsoft.com/office/officeart/2005/8/layout/gear1"/>
    <dgm:cxn modelId="{8EBC5468-0DD4-4504-95CA-0B1DDF49AE69}" type="presOf" srcId="{C48D3600-0164-4CD2-A08C-8288CAA34771}" destId="{A5D486D9-AB94-4E7C-B887-5DA8DCA69B72}" srcOrd="2" destOrd="0" presId="urn:microsoft.com/office/officeart/2005/8/layout/gear1"/>
    <dgm:cxn modelId="{C680A45D-1F40-4C4F-81D5-846DBE2699F9}" srcId="{ADEAB55E-1120-4B06-B885-D7E48A330E37}" destId="{896FADE4-0724-4CF6-A42F-12BFC8960100}" srcOrd="3" destOrd="0" parTransId="{CC0335D9-D5F3-4EAD-8637-0A2B41E12259}" sibTransId="{0CC830CC-342E-490D-9041-83A464EF2214}"/>
    <dgm:cxn modelId="{F8D8D00F-F70C-485B-BBE4-AB3029DD4299}" srcId="{ADEAB55E-1120-4B06-B885-D7E48A330E37}" destId="{3944E79A-53AB-4360-A067-0A4CD99E0105}" srcOrd="0" destOrd="0" parTransId="{D162B178-3221-425E-B58E-39B753F67EB9}" sibTransId="{E3EB9F3E-CC6D-4B3A-BD39-4AE56F127B86}"/>
    <dgm:cxn modelId="{0334BD5C-0734-43A1-B3F4-706F669DA5F8}" type="presOf" srcId="{2E6B1672-1E01-480F-B627-5B0AF38DD5C3}" destId="{FB18A939-8B2C-4DB7-8EE4-3B80E3A59367}" srcOrd="3" destOrd="0" presId="urn:microsoft.com/office/officeart/2005/8/layout/gear1"/>
    <dgm:cxn modelId="{00C9B1B5-F3C2-4BA5-8BF8-52D6EAB261F1}" srcId="{ADEAB55E-1120-4B06-B885-D7E48A330E37}" destId="{2E6B1672-1E01-480F-B627-5B0AF38DD5C3}" srcOrd="2" destOrd="0" parTransId="{0B2011A7-BABA-4413-8DDE-87A382E64CB2}" sibTransId="{9FA25CD8-6798-4F3D-8B5C-C52D5E56CADB}"/>
    <dgm:cxn modelId="{7842D552-162C-4EC4-AB02-52C017C2E8FE}" type="presOf" srcId="{E3EB9F3E-CC6D-4B3A-BD39-4AE56F127B86}" destId="{74938464-B917-4481-A8AA-FE2BFDE6562C}" srcOrd="0" destOrd="0" presId="urn:microsoft.com/office/officeart/2005/8/layout/gear1"/>
    <dgm:cxn modelId="{682EF690-D5C0-48B6-ACA6-B6D2CAD5CE44}" type="presOf" srcId="{3944E79A-53AB-4360-A067-0A4CD99E0105}" destId="{6B07C036-3DED-43E4-A9D1-03BA689B2513}" srcOrd="0" destOrd="0" presId="urn:microsoft.com/office/officeart/2005/8/layout/gear1"/>
    <dgm:cxn modelId="{2FD14EF8-D0A3-49BD-83BB-D75F307EA9DA}" type="presOf" srcId="{2E6B1672-1E01-480F-B627-5B0AF38DD5C3}" destId="{19C1C917-68D9-469F-839A-E31053B0012F}" srcOrd="2" destOrd="0" presId="urn:microsoft.com/office/officeart/2005/8/layout/gear1"/>
    <dgm:cxn modelId="{4C307D91-F5E3-43F2-A951-C3D320EAA304}" type="presOf" srcId="{C48D3600-0164-4CD2-A08C-8288CAA34771}" destId="{D13A45A5-9034-4FD4-B05D-D5BD46100FE9}" srcOrd="1" destOrd="0" presId="urn:microsoft.com/office/officeart/2005/8/layout/gear1"/>
    <dgm:cxn modelId="{13D0C894-D12A-4D21-84E3-07F86F7A508E}" type="presOf" srcId="{9FA25CD8-6798-4F3D-8B5C-C52D5E56CADB}" destId="{F6F6EBB7-1B05-4E82-A801-DE19DD436C6E}" srcOrd="0" destOrd="0" presId="urn:microsoft.com/office/officeart/2005/8/layout/gear1"/>
    <dgm:cxn modelId="{A7C2F18A-EAE4-46D9-96C6-D4894FD4CD8C}" type="presOf" srcId="{3944E79A-53AB-4360-A067-0A4CD99E0105}" destId="{0BC94F84-D8A6-4D66-ADD9-1FE32894CF2A}" srcOrd="1" destOrd="0" presId="urn:microsoft.com/office/officeart/2005/8/layout/gear1"/>
    <dgm:cxn modelId="{E8C5E659-852B-4A2D-BDAA-9F4CABA8E344}" type="presParOf" srcId="{37EA5660-5327-4E00-ADC8-F490104B1569}" destId="{6B07C036-3DED-43E4-A9D1-03BA689B2513}" srcOrd="0" destOrd="0" presId="urn:microsoft.com/office/officeart/2005/8/layout/gear1"/>
    <dgm:cxn modelId="{07E874A7-CEE6-4055-B423-8E54BE6FD512}" type="presParOf" srcId="{37EA5660-5327-4E00-ADC8-F490104B1569}" destId="{0BC94F84-D8A6-4D66-ADD9-1FE32894CF2A}" srcOrd="1" destOrd="0" presId="urn:microsoft.com/office/officeart/2005/8/layout/gear1"/>
    <dgm:cxn modelId="{2E7BCA96-E976-4465-9C36-41FDF0CE3148}" type="presParOf" srcId="{37EA5660-5327-4E00-ADC8-F490104B1569}" destId="{8E9F7A2A-B663-4A10-881C-CE9109C9C9E6}" srcOrd="2" destOrd="0" presId="urn:microsoft.com/office/officeart/2005/8/layout/gear1"/>
    <dgm:cxn modelId="{C773FAD0-7B8E-4E56-A65B-38E62D5FFFCB}" type="presParOf" srcId="{37EA5660-5327-4E00-ADC8-F490104B1569}" destId="{456605C5-BAAB-4C9F-911B-BDD497A0F81D}" srcOrd="3" destOrd="0" presId="urn:microsoft.com/office/officeart/2005/8/layout/gear1"/>
    <dgm:cxn modelId="{C016D0D8-E5A6-47AB-91B4-9EEC6A62F074}" type="presParOf" srcId="{37EA5660-5327-4E00-ADC8-F490104B1569}" destId="{D13A45A5-9034-4FD4-B05D-D5BD46100FE9}" srcOrd="4" destOrd="0" presId="urn:microsoft.com/office/officeart/2005/8/layout/gear1"/>
    <dgm:cxn modelId="{7ECA847A-FB67-4CA2-9E8B-81040AD364A7}" type="presParOf" srcId="{37EA5660-5327-4E00-ADC8-F490104B1569}" destId="{A5D486D9-AB94-4E7C-B887-5DA8DCA69B72}" srcOrd="5" destOrd="0" presId="urn:microsoft.com/office/officeart/2005/8/layout/gear1"/>
    <dgm:cxn modelId="{19CBD317-8D6F-4B2F-AFF5-DECC9DFAFAAE}" type="presParOf" srcId="{37EA5660-5327-4E00-ADC8-F490104B1569}" destId="{EFFE0C3D-2262-40B2-AD87-65E296C54308}" srcOrd="6" destOrd="0" presId="urn:microsoft.com/office/officeart/2005/8/layout/gear1"/>
    <dgm:cxn modelId="{6DBCC93C-A134-4BC3-A97C-5E9356DCCE7C}" type="presParOf" srcId="{37EA5660-5327-4E00-ADC8-F490104B1569}" destId="{A9D11D1C-1E07-48E5-8430-3328D9FD89AB}" srcOrd="7" destOrd="0" presId="urn:microsoft.com/office/officeart/2005/8/layout/gear1"/>
    <dgm:cxn modelId="{E0FEA899-75CB-47D0-9ED6-E5AFA6FBD4CD}" type="presParOf" srcId="{37EA5660-5327-4E00-ADC8-F490104B1569}" destId="{19C1C917-68D9-469F-839A-E31053B0012F}" srcOrd="8" destOrd="0" presId="urn:microsoft.com/office/officeart/2005/8/layout/gear1"/>
    <dgm:cxn modelId="{789B8310-6CB2-424A-BC8A-181F778EC63D}" type="presParOf" srcId="{37EA5660-5327-4E00-ADC8-F490104B1569}" destId="{FB18A939-8B2C-4DB7-8EE4-3B80E3A59367}" srcOrd="9" destOrd="0" presId="urn:microsoft.com/office/officeart/2005/8/layout/gear1"/>
    <dgm:cxn modelId="{4C077BF0-D1BD-4CF0-B768-317E2B55548D}" type="presParOf" srcId="{37EA5660-5327-4E00-ADC8-F490104B1569}" destId="{74938464-B917-4481-A8AA-FE2BFDE6562C}" srcOrd="10" destOrd="0" presId="urn:microsoft.com/office/officeart/2005/8/layout/gear1"/>
    <dgm:cxn modelId="{65193B0B-6E39-4A8B-8ACD-D309C25B4B1A}" type="presParOf" srcId="{37EA5660-5327-4E00-ADC8-F490104B1569}" destId="{237C9CED-2FF1-456B-AEC2-45CA34CF1979}" srcOrd="11" destOrd="0" presId="urn:microsoft.com/office/officeart/2005/8/layout/gear1"/>
    <dgm:cxn modelId="{EBDDDE98-D428-46CE-A893-114B151AA1F8}" type="presParOf" srcId="{37EA5660-5327-4E00-ADC8-F490104B1569}" destId="{F6F6EBB7-1B05-4E82-A801-DE19DD436C6E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E9C823-A1E0-4309-B0B8-2B2185E7F77D}">
      <dsp:nvSpPr>
        <dsp:cNvPr id="0" name=""/>
        <dsp:cNvSpPr/>
      </dsp:nvSpPr>
      <dsp:spPr>
        <a:xfrm>
          <a:off x="4138181" y="2052938"/>
          <a:ext cx="2373447" cy="21933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kern="1200" dirty="0" smtClean="0"/>
            <a:t>Оптичні спектри </a:t>
          </a:r>
          <a:r>
            <a:rPr lang="uk-UA" sz="2600" kern="1200" dirty="0" smtClean="0"/>
            <a:t>поділяють:</a:t>
          </a:r>
          <a:endParaRPr lang="ru-RU" sz="2600" kern="1200" dirty="0"/>
        </a:p>
      </dsp:txBody>
      <dsp:txXfrm>
        <a:off x="4485764" y="2374141"/>
        <a:ext cx="1678281" cy="1550905"/>
      </dsp:txXfrm>
    </dsp:sp>
    <dsp:sp modelId="{14650F76-9CAB-4449-A4BF-0911829214EB}">
      <dsp:nvSpPr>
        <dsp:cNvPr id="0" name=""/>
        <dsp:cNvSpPr/>
      </dsp:nvSpPr>
      <dsp:spPr>
        <a:xfrm rot="16083252">
          <a:off x="5176094" y="1930955"/>
          <a:ext cx="215815" cy="29355"/>
        </a:xfrm>
        <a:custGeom>
          <a:avLst/>
          <a:gdLst/>
          <a:ahLst/>
          <a:cxnLst/>
          <a:rect l="0" t="0" r="0" b="0"/>
          <a:pathLst>
            <a:path>
              <a:moveTo>
                <a:pt x="0" y="14677"/>
              </a:moveTo>
              <a:lnTo>
                <a:pt x="215815" y="14677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5278607" y="1940238"/>
        <a:ext cx="10790" cy="10790"/>
      </dsp:txXfrm>
    </dsp:sp>
    <dsp:sp modelId="{0687C763-8FF9-4B2A-B630-FCC89B4C653C}">
      <dsp:nvSpPr>
        <dsp:cNvPr id="0" name=""/>
        <dsp:cNvSpPr/>
      </dsp:nvSpPr>
      <dsp:spPr>
        <a:xfrm>
          <a:off x="4239050" y="-9454"/>
          <a:ext cx="2019834" cy="184768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відбиття</a:t>
          </a:r>
          <a:endParaRPr lang="ru-RU" sz="2800" kern="1200" dirty="0"/>
        </a:p>
      </dsp:txBody>
      <dsp:txXfrm>
        <a:off x="4534848" y="261134"/>
        <a:ext cx="1428238" cy="1306512"/>
      </dsp:txXfrm>
    </dsp:sp>
    <dsp:sp modelId="{4EF20CD6-20C7-4326-B025-2640FDE8425E}">
      <dsp:nvSpPr>
        <dsp:cNvPr id="0" name=""/>
        <dsp:cNvSpPr/>
      </dsp:nvSpPr>
      <dsp:spPr>
        <a:xfrm rot="21551373">
          <a:off x="6511465" y="3114647"/>
          <a:ext cx="492711" cy="29355"/>
        </a:xfrm>
        <a:custGeom>
          <a:avLst/>
          <a:gdLst/>
          <a:ahLst/>
          <a:cxnLst/>
          <a:rect l="0" t="0" r="0" b="0"/>
          <a:pathLst>
            <a:path>
              <a:moveTo>
                <a:pt x="0" y="14677"/>
              </a:moveTo>
              <a:lnTo>
                <a:pt x="492711" y="14677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6745503" y="3117007"/>
        <a:ext cx="24635" cy="24635"/>
      </dsp:txXfrm>
    </dsp:sp>
    <dsp:sp modelId="{23ACE482-C049-4341-9F50-D9AFD1AFA171}">
      <dsp:nvSpPr>
        <dsp:cNvPr id="0" name=""/>
        <dsp:cNvSpPr/>
      </dsp:nvSpPr>
      <dsp:spPr>
        <a:xfrm>
          <a:off x="7004031" y="2096408"/>
          <a:ext cx="2150439" cy="202844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розсіювання</a:t>
          </a:r>
          <a:endParaRPr lang="ru-RU" sz="3200" kern="1200" dirty="0"/>
        </a:p>
      </dsp:txBody>
      <dsp:txXfrm>
        <a:off x="7318956" y="2393467"/>
        <a:ext cx="1520589" cy="1434328"/>
      </dsp:txXfrm>
    </dsp:sp>
    <dsp:sp modelId="{03A388E9-498F-4A49-8FF0-73CC57623874}">
      <dsp:nvSpPr>
        <dsp:cNvPr id="0" name=""/>
        <dsp:cNvSpPr/>
      </dsp:nvSpPr>
      <dsp:spPr>
        <a:xfrm rot="5398244">
          <a:off x="5180106" y="4377006"/>
          <a:ext cx="290866" cy="29355"/>
        </a:xfrm>
        <a:custGeom>
          <a:avLst/>
          <a:gdLst/>
          <a:ahLst/>
          <a:cxnLst/>
          <a:rect l="0" t="0" r="0" b="0"/>
          <a:pathLst>
            <a:path>
              <a:moveTo>
                <a:pt x="0" y="14677"/>
              </a:moveTo>
              <a:lnTo>
                <a:pt x="290866" y="14677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318268" y="4384412"/>
        <a:ext cx="14543" cy="14543"/>
      </dsp:txXfrm>
    </dsp:sp>
    <dsp:sp modelId="{D637B502-6E2A-49DE-BF08-C223FE4A6430}">
      <dsp:nvSpPr>
        <dsp:cNvPr id="0" name=""/>
        <dsp:cNvSpPr/>
      </dsp:nvSpPr>
      <dsp:spPr>
        <a:xfrm>
          <a:off x="4374937" y="4537117"/>
          <a:ext cx="1902234" cy="172336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поглинання</a:t>
          </a:r>
          <a:endParaRPr lang="ru-RU" sz="2800" kern="1200" dirty="0"/>
        </a:p>
      </dsp:txBody>
      <dsp:txXfrm>
        <a:off x="4653513" y="4789497"/>
        <a:ext cx="1345082" cy="1218600"/>
      </dsp:txXfrm>
    </dsp:sp>
    <dsp:sp modelId="{C9E46F0B-DFBF-4DF6-8180-39100DAEEB3D}">
      <dsp:nvSpPr>
        <dsp:cNvPr id="0" name=""/>
        <dsp:cNvSpPr/>
      </dsp:nvSpPr>
      <dsp:spPr>
        <a:xfrm rot="10800729">
          <a:off x="3627239" y="3134611"/>
          <a:ext cx="510941" cy="29355"/>
        </a:xfrm>
        <a:custGeom>
          <a:avLst/>
          <a:gdLst/>
          <a:ahLst/>
          <a:cxnLst/>
          <a:rect l="0" t="0" r="0" b="0"/>
          <a:pathLst>
            <a:path>
              <a:moveTo>
                <a:pt x="0" y="14677"/>
              </a:moveTo>
              <a:lnTo>
                <a:pt x="510941" y="14677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869937" y="3136515"/>
        <a:ext cx="25547" cy="25547"/>
      </dsp:txXfrm>
    </dsp:sp>
    <dsp:sp modelId="{1EC90266-0D90-4F5F-8281-87C31849C776}">
      <dsp:nvSpPr>
        <dsp:cNvPr id="0" name=""/>
        <dsp:cNvSpPr/>
      </dsp:nvSpPr>
      <dsp:spPr>
        <a:xfrm>
          <a:off x="1385798" y="2099390"/>
          <a:ext cx="2241441" cy="209921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/>
            <a:t>Спектри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випро</a:t>
          </a:r>
          <a:r>
            <a:rPr lang="uk-UA" sz="2400" kern="1200" dirty="0" err="1" smtClean="0"/>
            <a:t>мінювання</a:t>
          </a:r>
          <a:endParaRPr lang="ru-RU" sz="2400" kern="1200" dirty="0"/>
        </a:p>
      </dsp:txBody>
      <dsp:txXfrm>
        <a:off x="1714049" y="2406813"/>
        <a:ext cx="1584939" cy="14843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84C4D-5B05-4CE5-BA49-145F590491A1}">
      <dsp:nvSpPr>
        <dsp:cNvPr id="0" name=""/>
        <dsp:cNvSpPr/>
      </dsp:nvSpPr>
      <dsp:spPr>
        <a:xfrm>
          <a:off x="-4177290" y="-641006"/>
          <a:ext cx="4977396" cy="4977396"/>
        </a:xfrm>
        <a:prstGeom prst="blockArc">
          <a:avLst>
            <a:gd name="adj1" fmla="val 18900000"/>
            <a:gd name="adj2" fmla="val 2700000"/>
            <a:gd name="adj3" fmla="val 434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05F7C2-252C-458B-AC62-BABDBCDB32A0}">
      <dsp:nvSpPr>
        <dsp:cNvPr id="0" name=""/>
        <dsp:cNvSpPr/>
      </dsp:nvSpPr>
      <dsp:spPr>
        <a:xfrm>
          <a:off x="514550" y="369538"/>
          <a:ext cx="10722784" cy="7390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6642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0" i="0" kern="1200" dirty="0" err="1" smtClean="0"/>
            <a:t>суцільними</a:t>
          </a:r>
          <a:r>
            <a:rPr lang="ru-RU" sz="2200" b="0" i="0" kern="1200" dirty="0" smtClean="0"/>
            <a:t>,  </a:t>
          </a:r>
          <a:r>
            <a:rPr lang="ru-RU" sz="2200" b="0" i="0" kern="1200" dirty="0" err="1" smtClean="0"/>
            <a:t>що</a:t>
          </a:r>
          <a:r>
            <a:rPr lang="ru-RU" sz="2200" b="0" i="0" kern="1200" dirty="0" smtClean="0"/>
            <a:t>  </a:t>
          </a:r>
          <a:r>
            <a:rPr lang="ru-RU" sz="2200" b="0" i="0" kern="1200" dirty="0" err="1" smtClean="0"/>
            <a:t>охоплюють</a:t>
          </a:r>
          <a:r>
            <a:rPr lang="ru-RU" sz="2200" b="0" i="0" kern="1200" dirty="0" smtClean="0"/>
            <a:t>  широкий </a:t>
          </a:r>
          <a:r>
            <a:rPr lang="ru-RU" sz="2200" b="0" i="0" kern="1200" dirty="0" err="1" smtClean="0"/>
            <a:t>діапазон</a:t>
          </a:r>
          <a:r>
            <a:rPr lang="ru-RU" sz="2200" b="0" i="0" kern="1200" dirty="0" smtClean="0"/>
            <a:t> </a:t>
          </a:r>
          <a:r>
            <a:rPr lang="ru-RU" sz="2200" b="0" i="0" kern="1200" dirty="0" err="1" smtClean="0"/>
            <a:t>довжин</a:t>
          </a:r>
          <a:r>
            <a:rPr lang="ru-RU" sz="2200" b="0" i="0" kern="1200" dirty="0" smtClean="0"/>
            <a:t> </a:t>
          </a:r>
          <a:r>
            <a:rPr lang="ru-RU" sz="2200" b="0" i="0" kern="1200" dirty="0" err="1" smtClean="0"/>
            <a:t>хвиль</a:t>
          </a:r>
          <a:endParaRPr lang="ru-RU" sz="2200" kern="1200" dirty="0"/>
        </a:p>
      </dsp:txBody>
      <dsp:txXfrm>
        <a:off x="514550" y="369538"/>
        <a:ext cx="10722784" cy="739076"/>
      </dsp:txXfrm>
    </dsp:sp>
    <dsp:sp modelId="{D6ABA40B-9F4E-448A-996F-C698343AA439}">
      <dsp:nvSpPr>
        <dsp:cNvPr id="0" name=""/>
        <dsp:cNvSpPr/>
      </dsp:nvSpPr>
      <dsp:spPr>
        <a:xfrm>
          <a:off x="52627" y="277153"/>
          <a:ext cx="923846" cy="9238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3C6C61-A33D-48DD-9893-ED1801965F6E}">
      <dsp:nvSpPr>
        <dsp:cNvPr id="0" name=""/>
        <dsp:cNvSpPr/>
      </dsp:nvSpPr>
      <dsp:spPr>
        <a:xfrm>
          <a:off x="783205" y="1478153"/>
          <a:ext cx="10454129" cy="7390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6642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0" i="0" kern="1200" dirty="0" err="1" smtClean="0"/>
            <a:t>лінійчастими</a:t>
          </a:r>
          <a:r>
            <a:rPr lang="ru-RU" sz="2200" b="0" i="0" kern="1200" dirty="0" smtClean="0"/>
            <a:t>, </a:t>
          </a:r>
          <a:r>
            <a:rPr lang="ru-RU" sz="2200" b="0" i="0" kern="1200" dirty="0" err="1" smtClean="0"/>
            <a:t>що</a:t>
          </a:r>
          <a:r>
            <a:rPr lang="ru-RU" sz="2200" b="0" i="0" kern="1200" dirty="0" smtClean="0"/>
            <a:t> </a:t>
          </a:r>
          <a:r>
            <a:rPr lang="ru-RU" sz="2200" b="0" i="0" kern="1200" dirty="0" err="1" smtClean="0"/>
            <a:t>складаються</a:t>
          </a:r>
          <a:r>
            <a:rPr lang="ru-RU" sz="2200" b="0" i="0" kern="1200" dirty="0" smtClean="0"/>
            <a:t> з </a:t>
          </a:r>
          <a:r>
            <a:rPr lang="ru-RU" sz="2200" b="0" i="0" kern="1200" dirty="0" err="1" smtClean="0"/>
            <a:t>окремих</a:t>
          </a:r>
          <a:r>
            <a:rPr lang="ru-RU" sz="2200" b="0" i="0" kern="1200" dirty="0" smtClean="0"/>
            <a:t> </a:t>
          </a:r>
          <a:r>
            <a:rPr lang="ru-RU" sz="2200" b="0" i="0" kern="1200" dirty="0" err="1" smtClean="0"/>
            <a:t>спектральних</a:t>
          </a:r>
          <a:r>
            <a:rPr lang="ru-RU" sz="2200" b="0" i="0" kern="1200" dirty="0" smtClean="0"/>
            <a:t> </a:t>
          </a:r>
          <a:r>
            <a:rPr lang="ru-RU" sz="2200" b="0" i="0" kern="1200" dirty="0" err="1" smtClean="0"/>
            <a:t>ліній</a:t>
          </a:r>
          <a:r>
            <a:rPr lang="ru-RU" sz="2200" b="0" i="0" kern="1200" dirty="0" smtClean="0"/>
            <a:t> </a:t>
          </a:r>
          <a:r>
            <a:rPr lang="ru-RU" sz="2200" b="0" i="0" kern="1200" dirty="0" err="1" smtClean="0"/>
            <a:t>певної</a:t>
          </a:r>
          <a:r>
            <a:rPr lang="ru-RU" sz="2200" b="0" i="0" kern="1200" dirty="0" smtClean="0"/>
            <a:t> </a:t>
          </a:r>
          <a:r>
            <a:rPr lang="ru-RU" sz="2200" b="0" i="0" kern="1200" dirty="0" err="1" smtClean="0"/>
            <a:t>довжини</a:t>
          </a:r>
          <a:r>
            <a:rPr lang="ru-RU" sz="2200" b="0" i="0" kern="1200" dirty="0" smtClean="0"/>
            <a:t> </a:t>
          </a:r>
          <a:r>
            <a:rPr lang="ru-RU" sz="2200" b="0" i="0" kern="1200" dirty="0" err="1" smtClean="0"/>
            <a:t>хвилі</a:t>
          </a:r>
          <a:r>
            <a:rPr lang="ru-RU" sz="2200" b="0" i="0" kern="1200" dirty="0" smtClean="0"/>
            <a:t> X</a:t>
          </a:r>
          <a:endParaRPr lang="ru-RU" sz="2200" kern="1200" dirty="0"/>
        </a:p>
      </dsp:txBody>
      <dsp:txXfrm>
        <a:off x="783205" y="1478153"/>
        <a:ext cx="10454129" cy="739076"/>
      </dsp:txXfrm>
    </dsp:sp>
    <dsp:sp modelId="{F556807E-918F-4D36-A994-8304EADDD5A4}">
      <dsp:nvSpPr>
        <dsp:cNvPr id="0" name=""/>
        <dsp:cNvSpPr/>
      </dsp:nvSpPr>
      <dsp:spPr>
        <a:xfrm>
          <a:off x="321282" y="1385769"/>
          <a:ext cx="923846" cy="9238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27401D-B3DA-4F83-9ED4-79798E7DA458}">
      <dsp:nvSpPr>
        <dsp:cNvPr id="0" name=""/>
        <dsp:cNvSpPr/>
      </dsp:nvSpPr>
      <dsp:spPr>
        <a:xfrm>
          <a:off x="514550" y="2586768"/>
          <a:ext cx="10722784" cy="7390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6642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0" i="0" kern="1200" dirty="0" err="1" smtClean="0"/>
            <a:t>смугастими</a:t>
          </a:r>
          <a:r>
            <a:rPr lang="ru-RU" sz="2200" b="0" i="0" kern="1200" dirty="0" smtClean="0"/>
            <a:t> — </a:t>
          </a:r>
          <a:r>
            <a:rPr lang="ru-RU" sz="2200" b="0" i="0" kern="1200" dirty="0" err="1" smtClean="0"/>
            <a:t>набір</a:t>
          </a:r>
          <a:r>
            <a:rPr lang="ru-RU" sz="2200" b="0" i="0" kern="1200" dirty="0" smtClean="0"/>
            <a:t> </a:t>
          </a:r>
          <a:r>
            <a:rPr lang="ru-RU" sz="2200" b="0" i="0" kern="1200" dirty="0" err="1" smtClean="0"/>
            <a:t>окремих</a:t>
          </a:r>
          <a:r>
            <a:rPr lang="ru-RU" sz="2200" b="0" i="0" kern="1200" dirty="0" smtClean="0"/>
            <a:t> </a:t>
          </a:r>
          <a:r>
            <a:rPr lang="ru-RU" sz="2200" b="0" i="0" kern="1200" dirty="0" err="1" smtClean="0"/>
            <a:t>смуг</a:t>
          </a:r>
          <a:r>
            <a:rPr lang="ru-RU" sz="2200" b="0" i="0" kern="1200" dirty="0" smtClean="0"/>
            <a:t>, </a:t>
          </a:r>
          <a:r>
            <a:rPr lang="ru-RU" sz="2200" b="0" i="0" kern="1200" dirty="0" err="1" smtClean="0"/>
            <a:t>що</a:t>
          </a:r>
          <a:r>
            <a:rPr lang="ru-RU" sz="2200" b="0" i="0" kern="1200" dirty="0" smtClean="0"/>
            <a:t> належать </a:t>
          </a:r>
          <a:r>
            <a:rPr lang="ru-RU" sz="2200" b="0" i="0" kern="1200" dirty="0" err="1" smtClean="0"/>
            <a:t>певному</a:t>
          </a:r>
          <a:r>
            <a:rPr lang="ru-RU" sz="2200" b="0" i="0" kern="1200" dirty="0" smtClean="0"/>
            <a:t> </a:t>
          </a:r>
          <a:r>
            <a:rPr lang="ru-RU" sz="2200" b="0" i="0" kern="1200" dirty="0" err="1" smtClean="0"/>
            <a:t>інтервалу</a:t>
          </a:r>
          <a:r>
            <a:rPr lang="ru-RU" sz="2200" b="0" i="0" kern="1200" dirty="0" smtClean="0"/>
            <a:t> </a:t>
          </a:r>
          <a:r>
            <a:rPr lang="ru-RU" sz="2200" b="0" i="0" kern="1200" dirty="0" err="1" smtClean="0"/>
            <a:t>довжин</a:t>
          </a:r>
          <a:r>
            <a:rPr lang="ru-RU" sz="2200" b="0" i="0" kern="1200" dirty="0" smtClean="0"/>
            <a:t> </a:t>
          </a:r>
          <a:r>
            <a:rPr lang="ru-RU" sz="2200" b="0" i="0" kern="1200" dirty="0" err="1" smtClean="0"/>
            <a:t>хвиль</a:t>
          </a:r>
          <a:endParaRPr lang="ru-RU" sz="2200" kern="1200" dirty="0"/>
        </a:p>
      </dsp:txBody>
      <dsp:txXfrm>
        <a:off x="514550" y="2586768"/>
        <a:ext cx="10722784" cy="739076"/>
      </dsp:txXfrm>
    </dsp:sp>
    <dsp:sp modelId="{F361FD73-7278-47C6-9F10-0B1C50EA6003}">
      <dsp:nvSpPr>
        <dsp:cNvPr id="0" name=""/>
        <dsp:cNvSpPr/>
      </dsp:nvSpPr>
      <dsp:spPr>
        <a:xfrm>
          <a:off x="52627" y="2494384"/>
          <a:ext cx="923846" cy="9238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DC4144-F3E9-4ED2-A28B-824776897995}">
      <dsp:nvSpPr>
        <dsp:cNvPr id="0" name=""/>
        <dsp:cNvSpPr/>
      </dsp:nvSpPr>
      <dsp:spPr>
        <a:xfrm>
          <a:off x="0" y="1331020"/>
          <a:ext cx="10587251" cy="61267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1688" tIns="187452" rIns="821688" bIns="64008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900" kern="1200"/>
        </a:p>
      </dsp:txBody>
      <dsp:txXfrm>
        <a:off x="0" y="1331020"/>
        <a:ext cx="10587251" cy="612674"/>
      </dsp:txXfrm>
    </dsp:sp>
    <dsp:sp modelId="{24B8C79F-F60D-4404-AE74-A3568F3DB4DC}">
      <dsp:nvSpPr>
        <dsp:cNvPr id="0" name=""/>
        <dsp:cNvSpPr/>
      </dsp:nvSpPr>
      <dsp:spPr>
        <a:xfrm>
          <a:off x="529362" y="870419"/>
          <a:ext cx="7411075" cy="885600"/>
        </a:xfrm>
        <a:prstGeom prst="roundRect">
          <a:avLst/>
        </a:prstGeom>
        <a:gradFill rotWithShape="1">
          <a:gsLst>
            <a:gs pos="0">
              <a:schemeClr val="accent1">
                <a:tint val="98000"/>
                <a:lumMod val="100000"/>
              </a:schemeClr>
            </a:gs>
            <a:gs pos="100000">
              <a:schemeClr val="accent1">
                <a:shade val="88000"/>
                <a:lumMod val="88000"/>
              </a:schemeClr>
            </a:gs>
          </a:gsLst>
          <a:lin ang="5400000" scaled="1"/>
        </a:gradFill>
        <a:ln w="9525" cap="rnd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280121" tIns="0" rIns="28012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kern="1200" dirty="0" err="1" smtClean="0"/>
            <a:t>атомарний</a:t>
          </a:r>
          <a:r>
            <a:rPr lang="ru-RU" sz="2400" b="0" i="0" kern="1200" dirty="0" smtClean="0"/>
            <a:t> та </a:t>
          </a:r>
          <a:r>
            <a:rPr lang="ru-RU" sz="2400" b="0" i="0" kern="1200" dirty="0" err="1" smtClean="0"/>
            <a:t>молекулярний</a:t>
          </a:r>
          <a:r>
            <a:rPr lang="ru-RU" sz="2400" b="0" i="0" kern="1200" dirty="0" smtClean="0"/>
            <a:t> </a:t>
          </a:r>
          <a:r>
            <a:rPr lang="ru-RU" sz="2400" b="0" i="0" kern="1200" dirty="0" err="1" smtClean="0"/>
            <a:t>спектральний</a:t>
          </a:r>
          <a:r>
            <a:rPr lang="ru-RU" sz="2400" b="0" i="0" kern="1200" dirty="0" smtClean="0"/>
            <a:t> </a:t>
          </a:r>
          <a:r>
            <a:rPr lang="ru-RU" sz="2400" b="0" i="0" kern="1200" dirty="0" err="1" smtClean="0"/>
            <a:t>аналіз</a:t>
          </a:r>
          <a:endParaRPr lang="ru-RU" sz="2400" kern="1200" dirty="0"/>
        </a:p>
      </dsp:txBody>
      <dsp:txXfrm>
        <a:off x="572593" y="913650"/>
        <a:ext cx="7324613" cy="799138"/>
      </dsp:txXfrm>
    </dsp:sp>
    <dsp:sp modelId="{A9EA14FC-6222-443F-B14E-0C8D0EB3308B}">
      <dsp:nvSpPr>
        <dsp:cNvPr id="0" name=""/>
        <dsp:cNvSpPr/>
      </dsp:nvSpPr>
      <dsp:spPr>
        <a:xfrm>
          <a:off x="0" y="2483848"/>
          <a:ext cx="10587251" cy="5786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1688" tIns="187452" rIns="821688" bIns="64008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9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900" kern="1200"/>
        </a:p>
      </dsp:txBody>
      <dsp:txXfrm>
        <a:off x="0" y="2483848"/>
        <a:ext cx="10587251" cy="578687"/>
      </dsp:txXfrm>
    </dsp:sp>
    <dsp:sp modelId="{2A32B1E3-5C03-4B22-BEBD-696967FEB9B6}">
      <dsp:nvSpPr>
        <dsp:cNvPr id="0" name=""/>
        <dsp:cNvSpPr/>
      </dsp:nvSpPr>
      <dsp:spPr>
        <a:xfrm>
          <a:off x="529362" y="2105694"/>
          <a:ext cx="7411075" cy="885600"/>
        </a:xfrm>
        <a:prstGeom prst="roundRect">
          <a:avLst/>
        </a:prstGeom>
        <a:gradFill rotWithShape="1">
          <a:gsLst>
            <a:gs pos="0">
              <a:schemeClr val="accent4">
                <a:tint val="98000"/>
                <a:lumMod val="100000"/>
              </a:schemeClr>
            </a:gs>
            <a:gs pos="100000">
              <a:schemeClr val="accent4">
                <a:shade val="88000"/>
                <a:lumMod val="88000"/>
              </a:schemeClr>
            </a:gs>
          </a:gsLst>
          <a:lin ang="5400000" scaled="1"/>
        </a:gradFill>
        <a:ln w="9525" cap="rnd" cmpd="sng" algn="ctr">
          <a:solidFill>
            <a:schemeClr val="accent4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280121" tIns="0" rIns="28012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1" kern="1200" dirty="0" smtClean="0"/>
            <a:t>«</a:t>
          </a:r>
          <a:r>
            <a:rPr lang="ru-RU" sz="2400" b="0" i="1" kern="1200" dirty="0" err="1" smtClean="0"/>
            <a:t>емісійний</a:t>
          </a:r>
          <a:r>
            <a:rPr lang="ru-RU" sz="2400" b="0" i="1" kern="1200" dirty="0" smtClean="0"/>
            <a:t>»</a:t>
          </a:r>
          <a:r>
            <a:rPr lang="ru-RU" sz="2400" b="0" i="0" kern="1200" dirty="0" smtClean="0"/>
            <a:t> — за спектром </a:t>
          </a:r>
          <a:r>
            <a:rPr lang="ru-RU" sz="2400" b="0" i="0" kern="1200" dirty="0" err="1" smtClean="0"/>
            <a:t>випромінення</a:t>
          </a:r>
          <a:r>
            <a:rPr lang="ru-RU" sz="2400" b="0" i="0" kern="1200" dirty="0" smtClean="0"/>
            <a:t> </a:t>
          </a:r>
          <a:endParaRPr lang="ru-RU" sz="2400" kern="1200" dirty="0"/>
        </a:p>
      </dsp:txBody>
      <dsp:txXfrm>
        <a:off x="572593" y="2148925"/>
        <a:ext cx="7324613" cy="799138"/>
      </dsp:txXfrm>
    </dsp:sp>
    <dsp:sp modelId="{7F793907-E022-4A1F-A8C6-96073CDB10D5}">
      <dsp:nvSpPr>
        <dsp:cNvPr id="0" name=""/>
        <dsp:cNvSpPr/>
      </dsp:nvSpPr>
      <dsp:spPr>
        <a:xfrm>
          <a:off x="0" y="3731982"/>
          <a:ext cx="10587251" cy="48803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C1B9E2-1194-4A04-8447-27D7B26BD1AA}">
      <dsp:nvSpPr>
        <dsp:cNvPr id="0" name=""/>
        <dsp:cNvSpPr/>
      </dsp:nvSpPr>
      <dsp:spPr>
        <a:xfrm>
          <a:off x="529362" y="3289182"/>
          <a:ext cx="7411075" cy="885600"/>
        </a:xfrm>
        <a:prstGeom prst="roundRect">
          <a:avLst/>
        </a:prstGeom>
        <a:solidFill>
          <a:schemeClr val="accent6"/>
        </a:solidFill>
        <a:ln w="19050" cap="rnd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280121" tIns="0" rIns="28012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1" kern="1200" dirty="0" smtClean="0">
              <a:solidFill>
                <a:schemeClr val="tx1"/>
              </a:solidFill>
            </a:rPr>
            <a:t>«</a:t>
          </a:r>
          <a:r>
            <a:rPr lang="ru-RU" sz="2400" b="0" i="1" kern="1200" dirty="0" err="1" smtClean="0">
              <a:solidFill>
                <a:schemeClr val="tx1"/>
              </a:solidFill>
            </a:rPr>
            <a:t>абсорбційний</a:t>
          </a:r>
          <a:r>
            <a:rPr lang="uk-UA" sz="2400" b="0" i="1" kern="1200" dirty="0" smtClean="0">
              <a:solidFill>
                <a:schemeClr val="tx1"/>
              </a:solidFill>
            </a:rPr>
            <a:t>»</a:t>
          </a:r>
          <a:r>
            <a:rPr lang="ru-RU" sz="2400" b="0" i="0" kern="1200" dirty="0" smtClean="0"/>
            <a:t> — за спектром </a:t>
          </a:r>
          <a:r>
            <a:rPr lang="ru-RU" sz="2400" b="0" i="0" kern="1200" dirty="0" err="1" smtClean="0"/>
            <a:t>поглинання</a:t>
          </a:r>
          <a:endParaRPr lang="ru-RU" sz="2400" kern="1200" dirty="0"/>
        </a:p>
      </dsp:txBody>
      <dsp:txXfrm>
        <a:off x="572593" y="3332413"/>
        <a:ext cx="7324613" cy="799138"/>
      </dsp:txXfrm>
    </dsp:sp>
    <dsp:sp modelId="{65AE7AE8-0316-47D9-9F24-8F30E33E9934}">
      <dsp:nvSpPr>
        <dsp:cNvPr id="0" name=""/>
        <dsp:cNvSpPr/>
      </dsp:nvSpPr>
      <dsp:spPr>
        <a:xfrm>
          <a:off x="0" y="4824817"/>
          <a:ext cx="10587251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1688" tIns="187452" rIns="821688" bIns="64008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9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900" kern="1200"/>
        </a:p>
      </dsp:txBody>
      <dsp:txXfrm>
        <a:off x="0" y="4824817"/>
        <a:ext cx="10587251" cy="756000"/>
      </dsp:txXfrm>
    </dsp:sp>
    <dsp:sp modelId="{FB40D703-321B-4ED7-BA34-D21FB0E0BCD3}">
      <dsp:nvSpPr>
        <dsp:cNvPr id="0" name=""/>
        <dsp:cNvSpPr/>
      </dsp:nvSpPr>
      <dsp:spPr>
        <a:xfrm>
          <a:off x="529362" y="4382017"/>
          <a:ext cx="7411075" cy="885600"/>
        </a:xfrm>
        <a:prstGeom prst="roundRect">
          <a:avLst/>
        </a:prstGeom>
        <a:gradFill rotWithShape="1">
          <a:gsLst>
            <a:gs pos="0">
              <a:schemeClr val="accent2">
                <a:tint val="98000"/>
                <a:lumMod val="100000"/>
              </a:schemeClr>
            </a:gs>
            <a:gs pos="100000">
              <a:schemeClr val="accent2"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63500" dist="38100" dir="5400000" rotWithShape="0">
            <a:srgbClr val="000000">
              <a:alpha val="65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38100" h="127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280121" tIns="0" rIns="28012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1" kern="1200" dirty="0" smtClean="0"/>
            <a:t>«</a:t>
          </a:r>
          <a:r>
            <a:rPr lang="ru-RU" sz="2400" b="0" i="1" kern="1200" dirty="0" err="1" smtClean="0"/>
            <a:t>мас-спектрометричний</a:t>
          </a:r>
          <a:r>
            <a:rPr lang="ru-RU" sz="2400" b="0" i="1" kern="1200" dirty="0" smtClean="0"/>
            <a:t>»</a:t>
          </a:r>
          <a:r>
            <a:rPr lang="ru-RU" sz="2400" b="0" i="0" kern="1200" dirty="0" smtClean="0"/>
            <a:t>— за спектром </a:t>
          </a:r>
          <a:r>
            <a:rPr lang="ru-RU" sz="2400" b="0" i="0" kern="1200" dirty="0" err="1" smtClean="0"/>
            <a:t>мас</a:t>
          </a:r>
          <a:r>
            <a:rPr lang="ru-RU" sz="2400" b="0" i="0" kern="1200" dirty="0" smtClean="0"/>
            <a:t> </a:t>
          </a:r>
          <a:r>
            <a:rPr lang="ru-RU" sz="2400" b="0" i="0" kern="1200" dirty="0" err="1" smtClean="0"/>
            <a:t>атомарних</a:t>
          </a:r>
          <a:r>
            <a:rPr lang="ru-RU" sz="2400" b="0" i="0" kern="1200" dirty="0" smtClean="0"/>
            <a:t> чи </a:t>
          </a:r>
          <a:r>
            <a:rPr lang="ru-RU" sz="2400" b="0" i="0" kern="1200" dirty="0" err="1" smtClean="0"/>
            <a:t>молекулярних</a:t>
          </a:r>
          <a:r>
            <a:rPr lang="ru-RU" sz="2400" b="0" i="0" kern="1200" dirty="0" smtClean="0"/>
            <a:t> </a:t>
          </a:r>
          <a:r>
            <a:rPr lang="ru-RU" sz="2400" b="0" i="0" kern="1200" dirty="0" err="1" smtClean="0"/>
            <a:t>іонів</a:t>
          </a:r>
          <a:r>
            <a:rPr lang="ru-RU" sz="2400" b="0" i="0" kern="1200" dirty="0" smtClean="0"/>
            <a:t>.</a:t>
          </a:r>
          <a:endParaRPr lang="ru-RU" sz="2400" kern="1200" dirty="0"/>
        </a:p>
      </dsp:txBody>
      <dsp:txXfrm>
        <a:off x="572593" y="4425248"/>
        <a:ext cx="7324613" cy="79913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07C036-3DED-43E4-A9D1-03BA689B2513}">
      <dsp:nvSpPr>
        <dsp:cNvPr id="0" name=""/>
        <dsp:cNvSpPr/>
      </dsp:nvSpPr>
      <dsp:spPr>
        <a:xfrm>
          <a:off x="4783203" y="2542577"/>
          <a:ext cx="3107594" cy="3107594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сама речовина не потрібна, а потрібно лише випромінювання від неї</a:t>
          </a:r>
          <a:endParaRPr lang="ru-RU" sz="2000" kern="1200" dirty="0"/>
        </a:p>
      </dsp:txBody>
      <dsp:txXfrm>
        <a:off x="5407968" y="3270516"/>
        <a:ext cx="1858064" cy="1597368"/>
      </dsp:txXfrm>
    </dsp:sp>
    <dsp:sp modelId="{456605C5-BAAB-4C9F-911B-BDD497A0F81D}">
      <dsp:nvSpPr>
        <dsp:cNvPr id="0" name=""/>
        <dsp:cNvSpPr/>
      </dsp:nvSpPr>
      <dsp:spPr>
        <a:xfrm>
          <a:off x="2835318" y="1809151"/>
          <a:ext cx="2539729" cy="2257876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проведення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досліду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потребує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дуже</a:t>
          </a:r>
          <a:r>
            <a:rPr lang="ru-RU" sz="1600" kern="1200" dirty="0" smtClean="0"/>
            <a:t> мало часу</a:t>
          </a:r>
          <a:endParaRPr lang="ru-RU" sz="1600" kern="1200" dirty="0"/>
        </a:p>
      </dsp:txBody>
      <dsp:txXfrm>
        <a:off x="3444716" y="2381014"/>
        <a:ext cx="1320933" cy="1114150"/>
      </dsp:txXfrm>
    </dsp:sp>
    <dsp:sp modelId="{EFFE0C3D-2262-40B2-AD87-65E296C54308}">
      <dsp:nvSpPr>
        <dsp:cNvPr id="0" name=""/>
        <dsp:cNvSpPr/>
      </dsp:nvSpPr>
      <dsp:spPr>
        <a:xfrm rot="20700000">
          <a:off x="4241018" y="248838"/>
          <a:ext cx="2214406" cy="2214406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err="1" smtClean="0"/>
            <a:t>потрібна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дуже</a:t>
          </a:r>
          <a:r>
            <a:rPr lang="ru-RU" sz="2100" kern="1200" dirty="0" smtClean="0"/>
            <a:t> мала </a:t>
          </a:r>
          <a:r>
            <a:rPr lang="ru-RU" sz="2100" kern="1200" dirty="0" err="1" smtClean="0"/>
            <a:t>маса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речовини</a:t>
          </a:r>
          <a:endParaRPr lang="ru-RU" sz="2100" kern="1200" dirty="0"/>
        </a:p>
      </dsp:txBody>
      <dsp:txXfrm rot="-20700000">
        <a:off x="4726702" y="734522"/>
        <a:ext cx="1243037" cy="1243037"/>
      </dsp:txXfrm>
    </dsp:sp>
    <dsp:sp modelId="{74938464-B917-4481-A8AA-FE2BFDE6562C}">
      <dsp:nvSpPr>
        <dsp:cNvPr id="0" name=""/>
        <dsp:cNvSpPr/>
      </dsp:nvSpPr>
      <dsp:spPr>
        <a:xfrm>
          <a:off x="4560556" y="2064315"/>
          <a:ext cx="3977721" cy="3977721"/>
        </a:xfrm>
        <a:prstGeom prst="circularArrow">
          <a:avLst>
            <a:gd name="adj1" fmla="val 4688"/>
            <a:gd name="adj2" fmla="val 299029"/>
            <a:gd name="adj3" fmla="val 2542642"/>
            <a:gd name="adj4" fmla="val 15805377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7C9CED-2FF1-456B-AEC2-45CA34CF1979}">
      <dsp:nvSpPr>
        <dsp:cNvPr id="0" name=""/>
        <dsp:cNvSpPr/>
      </dsp:nvSpPr>
      <dsp:spPr>
        <a:xfrm>
          <a:off x="2574894" y="1301739"/>
          <a:ext cx="2890062" cy="2890062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F6EBB7-1B05-4E82-A801-DE19DD436C6E}">
      <dsp:nvSpPr>
        <dsp:cNvPr id="0" name=""/>
        <dsp:cNvSpPr/>
      </dsp:nvSpPr>
      <dsp:spPr>
        <a:xfrm>
          <a:off x="3728803" y="-242447"/>
          <a:ext cx="3116069" cy="3116069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5DFEED5D-C1C8-482C-B3E6-F5FFD0C0BA30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99EAAE7D-36C9-4253-8198-FAAA3CD48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3004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ED5D-C1C8-482C-B3E6-F5FFD0C0BA30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AE7D-36C9-4253-8198-FAAA3CD48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3670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ED5D-C1C8-482C-B3E6-F5FFD0C0BA30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AE7D-36C9-4253-8198-FAAA3CD48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4278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ED5D-C1C8-482C-B3E6-F5FFD0C0BA30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AE7D-36C9-4253-8198-FAAA3CD48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3312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ED5D-C1C8-482C-B3E6-F5FFD0C0BA30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AE7D-36C9-4253-8198-FAAA3CD48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3771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ED5D-C1C8-482C-B3E6-F5FFD0C0BA30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AE7D-36C9-4253-8198-FAAA3CD48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475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ED5D-C1C8-482C-B3E6-F5FFD0C0BA30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AE7D-36C9-4253-8198-FAAA3CD48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2067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ED5D-C1C8-482C-B3E6-F5FFD0C0BA30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AE7D-36C9-4253-8198-FAAA3CD4881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817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ED5D-C1C8-482C-B3E6-F5FFD0C0BA30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AE7D-36C9-4253-8198-FAAA3CD48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7775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ED5D-C1C8-482C-B3E6-F5FFD0C0BA30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AE7D-36C9-4253-8198-FAAA3CD48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557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ED5D-C1C8-482C-B3E6-F5FFD0C0BA30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AE7D-36C9-4253-8198-FAAA3CD48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780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ED5D-C1C8-482C-B3E6-F5FFD0C0BA30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AE7D-36C9-4253-8198-FAAA3CD48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199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ED5D-C1C8-482C-B3E6-F5FFD0C0BA30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AE7D-36C9-4253-8198-FAAA3CD48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184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ED5D-C1C8-482C-B3E6-F5FFD0C0BA30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AE7D-36C9-4253-8198-FAAA3CD48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508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ED5D-C1C8-482C-B3E6-F5FFD0C0BA30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AE7D-36C9-4253-8198-FAAA3CD48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4804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ED5D-C1C8-482C-B3E6-F5FFD0C0BA30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AE7D-36C9-4253-8198-FAAA3CD48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6381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ED5D-C1C8-482C-B3E6-F5FFD0C0BA30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AE7D-36C9-4253-8198-FAAA3CD48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141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DFEED5D-C1C8-482C-B3E6-F5FFD0C0BA30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9EAAE7D-36C9-4253-8198-FAAA3CD48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1359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21957" y="2742190"/>
            <a:ext cx="7197726" cy="2421464"/>
          </a:xfrm>
        </p:spPr>
        <p:txBody>
          <a:bodyPr>
            <a:normAutofit fontScale="90000"/>
          </a:bodyPr>
          <a:lstStyle/>
          <a:p>
            <a:r>
              <a:rPr lang="uk-UA" b="1" cap="none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Випромінювання та поглинання світла атомами. Атомні і молекулярні спектри. Спектральний аналіз та його застосування </a:t>
            </a:r>
            <a:endParaRPr lang="ru-RU" b="1" cap="none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35855" y="5668622"/>
            <a:ext cx="7197726" cy="1405467"/>
          </a:xfrm>
        </p:spPr>
        <p:txBody>
          <a:bodyPr/>
          <a:lstStyle/>
          <a:p>
            <a:r>
              <a:rPr lang="uk-UA" dirty="0" smtClean="0"/>
              <a:t>Підготувала: ліцеїст 203 </a:t>
            </a:r>
            <a:r>
              <a:rPr lang="uk-UA" dirty="0" err="1" smtClean="0"/>
              <a:t>н.в</a:t>
            </a:r>
            <a:r>
              <a:rPr lang="uk-UA" dirty="0" smtClean="0"/>
              <a:t>. Бондаренко Оксана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7132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36031"/>
          </a:xfrm>
        </p:spPr>
      </p:pic>
    </p:spTree>
    <p:extLst>
      <p:ext uri="{BB962C8B-B14F-4D97-AF65-F5344CB8AC3E}">
        <p14:creationId xmlns:p14="http://schemas.microsoft.com/office/powerpoint/2010/main" val="17709418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8380" y="367858"/>
            <a:ext cx="10723727" cy="33306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i="1" dirty="0" err="1"/>
              <a:t>Кожен</a:t>
            </a:r>
            <a:r>
              <a:rPr lang="ru-RU" sz="2800" i="1" dirty="0"/>
              <a:t> </a:t>
            </a:r>
            <a:r>
              <a:rPr lang="ru-RU" sz="2800" i="1" dirty="0" err="1"/>
              <a:t>хімічний</a:t>
            </a:r>
            <a:r>
              <a:rPr lang="ru-RU" sz="2800" i="1" dirty="0"/>
              <a:t> </a:t>
            </a:r>
            <a:r>
              <a:rPr lang="ru-RU" sz="2800" i="1" dirty="0" err="1"/>
              <a:t>елемент</a:t>
            </a:r>
            <a:r>
              <a:rPr lang="ru-RU" sz="2800" i="1" dirty="0"/>
              <a:t> </a:t>
            </a:r>
            <a:r>
              <a:rPr lang="ru-RU" sz="2800" i="1" dirty="0" err="1"/>
              <a:t>має</a:t>
            </a:r>
            <a:r>
              <a:rPr lang="ru-RU" sz="2800" i="1" dirty="0"/>
              <a:t> </a:t>
            </a:r>
            <a:r>
              <a:rPr lang="ru-RU" sz="2800" i="1" dirty="0" err="1"/>
              <a:t>власний</a:t>
            </a:r>
            <a:r>
              <a:rPr lang="ru-RU" sz="2800" i="1" dirty="0"/>
              <a:t> </a:t>
            </a:r>
            <a:r>
              <a:rPr lang="ru-RU" sz="2800" i="1" dirty="0" err="1"/>
              <a:t>набір</a:t>
            </a:r>
            <a:r>
              <a:rPr lang="ru-RU" sz="2800" i="1" dirty="0"/>
              <a:t> </a:t>
            </a:r>
            <a:r>
              <a:rPr lang="ru-RU" sz="2800" i="1" dirty="0" err="1"/>
              <a:t>спектральнихліній</a:t>
            </a:r>
            <a:r>
              <a:rPr lang="ru-RU" sz="2800" i="1" dirty="0"/>
              <a:t>, </a:t>
            </a:r>
            <a:r>
              <a:rPr lang="ru-RU" sz="2800" i="1" dirty="0" err="1"/>
              <a:t>притаманний</a:t>
            </a:r>
            <a:r>
              <a:rPr lang="ru-RU" sz="2800" i="1" dirty="0"/>
              <a:t> </a:t>
            </a:r>
            <a:r>
              <a:rPr lang="ru-RU" sz="2800" i="1" dirty="0" err="1"/>
              <a:t>лише</a:t>
            </a:r>
            <a:r>
              <a:rPr lang="ru-RU" sz="2800" i="1" dirty="0"/>
              <a:t> </a:t>
            </a:r>
            <a:r>
              <a:rPr lang="ru-RU" sz="2800" i="1" dirty="0" err="1"/>
              <a:t>йому</a:t>
            </a:r>
            <a:r>
              <a:rPr lang="ru-RU" sz="2800" i="1" dirty="0"/>
              <a:t> </a:t>
            </a:r>
            <a:r>
              <a:rPr lang="ru-RU" sz="2800" i="1" dirty="0" smtClean="0"/>
              <a:t>одному.</a:t>
            </a:r>
            <a:r>
              <a:rPr lang="ru-RU" sz="2800" dirty="0"/>
              <a:t> </a:t>
            </a:r>
            <a:r>
              <a:rPr lang="ru-RU" sz="2800" dirty="0" smtClean="0"/>
              <a:t> </a:t>
            </a:r>
            <a:r>
              <a:rPr lang="ru-RU" sz="2800" i="1" dirty="0" smtClean="0"/>
              <a:t>Для </a:t>
            </a:r>
            <a:r>
              <a:rPr lang="ru-RU" sz="2800" i="1" dirty="0" err="1"/>
              <a:t>одержання</a:t>
            </a:r>
            <a:r>
              <a:rPr lang="ru-RU" sz="2800" i="1" dirty="0"/>
              <a:t> спектра </a:t>
            </a:r>
            <a:r>
              <a:rPr lang="ru-RU" sz="2800" i="1" dirty="0" err="1"/>
              <a:t>випромінювання</a:t>
            </a:r>
            <a:r>
              <a:rPr lang="ru-RU" sz="2800" i="1" dirty="0"/>
              <a:t> </a:t>
            </a:r>
            <a:r>
              <a:rPr lang="ru-RU" sz="2800" i="1" dirty="0" err="1"/>
              <a:t>атоми</a:t>
            </a:r>
            <a:r>
              <a:rPr lang="ru-RU" sz="2800" i="1" dirty="0"/>
              <a:t> </a:t>
            </a:r>
            <a:r>
              <a:rPr lang="ru-RU" sz="2800" i="1" dirty="0" err="1"/>
              <a:t>речовини</a:t>
            </a:r>
            <a:r>
              <a:rPr lang="ru-RU" sz="2800" i="1" dirty="0"/>
              <a:t> </a:t>
            </a:r>
            <a:r>
              <a:rPr lang="ru-RU" sz="2800" i="1" dirty="0" err="1"/>
              <a:t>слід</a:t>
            </a:r>
            <a:r>
              <a:rPr lang="ru-RU" sz="2800" i="1" dirty="0"/>
              <a:t> перевести у </a:t>
            </a:r>
            <a:r>
              <a:rPr lang="ru-RU" sz="2800" i="1" dirty="0" err="1"/>
              <a:t>збуджений</a:t>
            </a:r>
            <a:r>
              <a:rPr lang="ru-RU" sz="2800" i="1" dirty="0"/>
              <a:t> стан, </a:t>
            </a:r>
            <a:r>
              <a:rPr lang="ru-RU" sz="2800" i="1" dirty="0" err="1"/>
              <a:t>наприклад</a:t>
            </a:r>
            <a:r>
              <a:rPr lang="ru-RU" sz="2800" i="1" dirty="0"/>
              <a:t> </a:t>
            </a:r>
            <a:r>
              <a:rPr lang="ru-RU" sz="2800" i="1" dirty="0" err="1"/>
              <a:t>нагріти</a:t>
            </a:r>
            <a:r>
              <a:rPr lang="ru-RU" sz="2800" i="1" dirty="0"/>
              <a:t> </a:t>
            </a:r>
            <a:r>
              <a:rPr lang="ru-RU" sz="2800" i="1" dirty="0" err="1"/>
              <a:t>тіло</a:t>
            </a:r>
            <a:r>
              <a:rPr lang="ru-RU" sz="2800" i="1" dirty="0"/>
              <a:t> до </a:t>
            </a:r>
            <a:r>
              <a:rPr lang="ru-RU" sz="2800" i="1" dirty="0" err="1"/>
              <a:t>високої</a:t>
            </a:r>
            <a:r>
              <a:rPr lang="ru-RU" sz="2800" i="1" dirty="0"/>
              <a:t> </a:t>
            </a:r>
            <a:r>
              <a:rPr lang="ru-RU" sz="2800" i="1" dirty="0" err="1" smtClean="0"/>
              <a:t>температури</a:t>
            </a:r>
            <a:r>
              <a:rPr lang="ru-RU" sz="2800" dirty="0" smtClean="0"/>
              <a:t>.                  За </a:t>
            </a:r>
            <a:r>
              <a:rPr lang="ru-RU" sz="2800" dirty="0" err="1"/>
              <a:t>високих</a:t>
            </a:r>
            <a:r>
              <a:rPr lang="ru-RU" sz="2800" dirty="0"/>
              <a:t> температур </a:t>
            </a:r>
            <a:r>
              <a:rPr lang="ru-RU" sz="2800" dirty="0" err="1"/>
              <a:t>атоми</a:t>
            </a:r>
            <a:r>
              <a:rPr lang="ru-RU" sz="2800" dirty="0"/>
              <a:t> </a:t>
            </a:r>
            <a:r>
              <a:rPr lang="ru-RU" sz="2800" dirty="0" err="1"/>
              <a:t>переходять</a:t>
            </a:r>
            <a:r>
              <a:rPr lang="ru-RU" sz="2800" dirty="0"/>
              <a:t> у </a:t>
            </a:r>
            <a:r>
              <a:rPr lang="ru-RU" sz="2800" dirty="0" err="1"/>
              <a:t>збуджений</a:t>
            </a:r>
            <a:r>
              <a:rPr lang="ru-RU" sz="2800" dirty="0"/>
              <a:t> стан Е</a:t>
            </a:r>
            <a:r>
              <a:rPr lang="ru-RU" sz="2800" baseline="-25000" dirty="0"/>
              <a:t>2</a:t>
            </a:r>
            <a:r>
              <a:rPr lang="ru-RU" sz="2800" dirty="0"/>
              <a:t>, E</a:t>
            </a:r>
            <a:r>
              <a:rPr lang="ru-RU" sz="2800" baseline="-25000" dirty="0"/>
              <a:t>3</a:t>
            </a:r>
            <a:r>
              <a:rPr lang="ru-RU" sz="2800" dirty="0"/>
              <a:t>, Е</a:t>
            </a:r>
            <a:r>
              <a:rPr lang="ru-RU" sz="2800" baseline="-25000" dirty="0"/>
              <a:t>4</a:t>
            </a:r>
            <a:r>
              <a:rPr lang="ru-RU" sz="2800" dirty="0"/>
              <a:t>, Е</a:t>
            </a:r>
            <a:r>
              <a:rPr lang="ru-RU" sz="2800" baseline="-25000" dirty="0"/>
              <a:t>5</a:t>
            </a:r>
            <a:r>
              <a:rPr lang="ru-RU" sz="2800" dirty="0"/>
              <a:t>, в </a:t>
            </a:r>
            <a:r>
              <a:rPr lang="ru-RU" sz="2800" dirty="0" err="1"/>
              <a:t>якому</a:t>
            </a:r>
            <a:r>
              <a:rPr lang="ru-RU" sz="2800" dirty="0"/>
              <a:t> </a:t>
            </a:r>
            <a:r>
              <a:rPr lang="ru-RU" sz="2800" dirty="0" err="1"/>
              <a:t>можуть</a:t>
            </a:r>
            <a:r>
              <a:rPr lang="ru-RU" sz="2800" dirty="0"/>
              <a:t> </a:t>
            </a:r>
            <a:r>
              <a:rPr lang="ru-RU" sz="2800" dirty="0" err="1"/>
              <a:t>перебувати</a:t>
            </a:r>
            <a:r>
              <a:rPr lang="ru-RU" sz="2800" dirty="0"/>
              <a:t> </a:t>
            </a:r>
            <a:r>
              <a:rPr lang="ru-RU" sz="2800" dirty="0" err="1"/>
              <a:t>недовго</a:t>
            </a:r>
            <a:r>
              <a:rPr lang="ru-RU" sz="2400" dirty="0"/>
              <a:t> 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716" y="3420876"/>
            <a:ext cx="4582690" cy="3273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949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8505" y="0"/>
            <a:ext cx="10131425" cy="1456267"/>
          </a:xfrm>
        </p:spPr>
        <p:txBody>
          <a:bodyPr/>
          <a:lstStyle/>
          <a:p>
            <a:r>
              <a:rPr lang="uk-UA" dirty="0" smtClean="0"/>
              <a:t>Спектральний аналіз має низку переваг: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5628122"/>
              </p:ext>
            </p:extLst>
          </p:nvPr>
        </p:nvGraphicFramePr>
        <p:xfrm>
          <a:off x="685800" y="1050879"/>
          <a:ext cx="10131425" cy="5650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33566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B07C036-3DED-43E4-A9D1-03BA689B25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graphicEl>
                                              <a:dgm id="{6B07C036-3DED-43E4-A9D1-03BA689B25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6B07C036-3DED-43E4-A9D1-03BA689B25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6B07C036-3DED-43E4-A9D1-03BA689B25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graphicEl>
                                              <a:dgm id="{6B07C036-3DED-43E4-A9D1-03BA689B25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938464-B917-4481-A8AA-FE2BFDE656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graphicEl>
                                              <a:dgm id="{74938464-B917-4481-A8AA-FE2BFDE656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graphicEl>
                                              <a:dgm id="{74938464-B917-4481-A8AA-FE2BFDE656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74938464-B917-4481-A8AA-FE2BFDE656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graphicEl>
                                              <a:dgm id="{74938464-B917-4481-A8AA-FE2BFDE656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56605C5-BAAB-4C9F-911B-BDD497A0F8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graphicEl>
                                              <a:dgm id="{456605C5-BAAB-4C9F-911B-BDD497A0F8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graphicEl>
                                              <a:dgm id="{456605C5-BAAB-4C9F-911B-BDD497A0F8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graphicEl>
                                              <a:dgm id="{456605C5-BAAB-4C9F-911B-BDD497A0F8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graphicEl>
                                              <a:dgm id="{456605C5-BAAB-4C9F-911B-BDD497A0F8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7C9CED-2FF1-456B-AEC2-45CA34CF19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graphicEl>
                                              <a:dgm id="{237C9CED-2FF1-456B-AEC2-45CA34CF19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graphicEl>
                                              <a:dgm id="{237C9CED-2FF1-456B-AEC2-45CA34CF19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graphicEl>
                                              <a:dgm id="{237C9CED-2FF1-456B-AEC2-45CA34CF19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graphicEl>
                                              <a:dgm id="{237C9CED-2FF1-456B-AEC2-45CA34CF19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FFE0C3D-2262-40B2-AD87-65E296C543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graphicEl>
                                              <a:dgm id="{EFFE0C3D-2262-40B2-AD87-65E296C543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graphicEl>
                                              <a:dgm id="{EFFE0C3D-2262-40B2-AD87-65E296C543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graphicEl>
                                              <a:dgm id="{EFFE0C3D-2262-40B2-AD87-65E296C543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graphicEl>
                                              <a:dgm id="{EFFE0C3D-2262-40B2-AD87-65E296C543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6F6EBB7-1B05-4E82-A801-DE19DD436C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graphicEl>
                                              <a:dgm id="{F6F6EBB7-1B05-4E82-A801-DE19DD436C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graphicEl>
                                              <a:dgm id="{F6F6EBB7-1B05-4E82-A801-DE19DD436C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graphicEl>
                                              <a:dgm id="{F6F6EBB7-1B05-4E82-A801-DE19DD436C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graphicEl>
                                              <a:dgm id="{F6F6EBB7-1B05-4E82-A801-DE19DD436C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AtOnc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79023" y="135846"/>
            <a:ext cx="10131425" cy="1456267"/>
          </a:xfrm>
        </p:spPr>
        <p:txBody>
          <a:bodyPr/>
          <a:lstStyle/>
          <a:p>
            <a:r>
              <a:rPr lang="uk-UA" dirty="0" smtClean="0"/>
              <a:t>Спектральний аналіз виконується за допомогою спектрометра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6335975" y="1200370"/>
            <a:ext cx="5237325" cy="49225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800" b="1" u="sng" dirty="0" err="1" smtClean="0"/>
              <a:t>Спектро́метр</a:t>
            </a:r>
            <a:r>
              <a:rPr lang="uk-UA" sz="2400" dirty="0" smtClean="0"/>
              <a:t> - </a:t>
            </a:r>
            <a:r>
              <a:rPr lang="uk-UA" sz="2400" dirty="0"/>
              <a:t>спектральний прилад зі </a:t>
            </a:r>
            <a:r>
              <a:rPr lang="uk-UA" sz="2400" dirty="0" err="1"/>
              <a:t>сканувальним</a:t>
            </a:r>
            <a:r>
              <a:rPr lang="uk-UA" sz="2400" dirty="0"/>
              <a:t> пристроєм, який за допомогою фотоелектричних приймачів дає змогу кількісно оцінювати розподіл енергії у спектрі. Термін застосовується до приладів, що працюють у широкому діапазоні хвиль: від гамма- до інфрачервоного випромінювання.</a:t>
            </a:r>
            <a:endParaRPr lang="ru-RU" sz="2400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50" y="1815153"/>
            <a:ext cx="5367945" cy="4307776"/>
          </a:xfrm>
        </p:spPr>
      </p:pic>
    </p:spTree>
    <p:extLst>
      <p:ext uri="{BB962C8B-B14F-4D97-AF65-F5344CB8AC3E}">
        <p14:creationId xmlns:p14="http://schemas.microsoft.com/office/powerpoint/2010/main" val="14195014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55" y="419171"/>
            <a:ext cx="3607700" cy="300641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7272" y="941136"/>
            <a:ext cx="2906902" cy="323444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49" y="3046932"/>
            <a:ext cx="4841047" cy="3626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322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4541" y="2233684"/>
            <a:ext cx="10131425" cy="1456267"/>
          </a:xfrm>
        </p:spPr>
        <p:txBody>
          <a:bodyPr>
            <a:normAutofit/>
          </a:bodyPr>
          <a:lstStyle/>
          <a:p>
            <a:r>
              <a:rPr lang="uk-UA" sz="72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Дякую за увагу !</a:t>
            </a:r>
            <a:endParaRPr lang="ru-RU" sz="72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3" name="Улыбающееся лицо 2"/>
          <p:cNvSpPr/>
          <p:nvPr/>
        </p:nvSpPr>
        <p:spPr>
          <a:xfrm>
            <a:off x="8666329" y="4954137"/>
            <a:ext cx="1637731" cy="1637731"/>
          </a:xfrm>
          <a:prstGeom prst="smileyFac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7201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45660" y="464024"/>
            <a:ext cx="5435476" cy="55000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err="1"/>
              <a:t>Електромагнітне</a:t>
            </a:r>
            <a:r>
              <a:rPr lang="ru-RU" sz="2800" dirty="0"/>
              <a:t> </a:t>
            </a:r>
            <a:r>
              <a:rPr lang="ru-RU" sz="2800" dirty="0" err="1"/>
              <a:t>випромінювання</a:t>
            </a:r>
            <a:r>
              <a:rPr lang="ru-RU" sz="2800" dirty="0"/>
              <a:t> будь-</a:t>
            </a:r>
            <a:r>
              <a:rPr lang="ru-RU" sz="2800" dirty="0" err="1"/>
              <a:t>якої</a:t>
            </a:r>
            <a:r>
              <a:rPr lang="ru-RU" sz="2800" dirty="0"/>
              <a:t> </a:t>
            </a:r>
            <a:r>
              <a:rPr lang="ru-RU" sz="2800" dirty="0" err="1"/>
              <a:t>природи</a:t>
            </a:r>
            <a:r>
              <a:rPr lang="ru-RU" sz="2800" dirty="0"/>
              <a:t> </a:t>
            </a:r>
            <a:r>
              <a:rPr lang="ru-RU" sz="2800" dirty="0" err="1"/>
              <a:t>може</a:t>
            </a:r>
            <a:r>
              <a:rPr lang="ru-RU" sz="2800" dirty="0"/>
              <a:t> </a:t>
            </a:r>
            <a:r>
              <a:rPr lang="ru-RU" sz="2800" dirty="0" err="1"/>
              <a:t>характеризуватися</a:t>
            </a:r>
            <a:r>
              <a:rPr lang="ru-RU" sz="2800" dirty="0"/>
              <a:t> спектром </a:t>
            </a:r>
            <a:r>
              <a:rPr lang="ru-RU" sz="2800" dirty="0" err="1"/>
              <a:t>коливань</a:t>
            </a:r>
            <a:r>
              <a:rPr lang="ru-RU" sz="2800" dirty="0"/>
              <a:t>, на </a:t>
            </a:r>
            <a:r>
              <a:rPr lang="ru-RU" sz="2800" dirty="0" err="1"/>
              <a:t>які</a:t>
            </a:r>
            <a:r>
              <a:rPr lang="ru-RU" sz="2800" dirty="0"/>
              <a:t> </a:t>
            </a:r>
            <a:r>
              <a:rPr lang="ru-RU" sz="2800" dirty="0" err="1"/>
              <a:t>можна</a:t>
            </a:r>
            <a:r>
              <a:rPr lang="ru-RU" sz="2800" dirty="0"/>
              <a:t> </a:t>
            </a:r>
            <a:r>
              <a:rPr lang="ru-RU" sz="2800" dirty="0" err="1"/>
              <a:t>розкласти</a:t>
            </a:r>
            <a:r>
              <a:rPr lang="ru-RU" sz="2800" dirty="0"/>
              <a:t> </a:t>
            </a:r>
            <a:r>
              <a:rPr lang="ru-RU" sz="2800" dirty="0" err="1"/>
              <a:t>його</a:t>
            </a:r>
            <a:r>
              <a:rPr lang="ru-RU" sz="2800" dirty="0"/>
              <a:t> за </a:t>
            </a:r>
            <a:r>
              <a:rPr lang="ru-RU" sz="2800" dirty="0" err="1"/>
              <a:t>довжиною</a:t>
            </a:r>
            <a:r>
              <a:rPr lang="ru-RU" sz="2800" dirty="0"/>
              <a:t> </a:t>
            </a:r>
            <a:r>
              <a:rPr lang="ru-RU" sz="2800" dirty="0" err="1"/>
              <a:t>хвилі</a:t>
            </a:r>
            <a:r>
              <a:rPr lang="ru-RU" sz="2800" dirty="0"/>
              <a:t> </a:t>
            </a:r>
            <a:r>
              <a:rPr lang="ru-RU" sz="2800" dirty="0" err="1"/>
              <a:t>або</a:t>
            </a:r>
            <a:r>
              <a:rPr lang="ru-RU" sz="2800" dirty="0"/>
              <a:t> частотою. </a:t>
            </a:r>
            <a:r>
              <a:rPr lang="ru-RU" sz="2800" dirty="0" err="1"/>
              <a:t>Оптичні</a:t>
            </a:r>
            <a:r>
              <a:rPr lang="ru-RU" sz="2800" dirty="0"/>
              <a:t> </a:t>
            </a:r>
            <a:r>
              <a:rPr lang="ru-RU" sz="2800" dirty="0" err="1"/>
              <a:t>спектри</a:t>
            </a:r>
            <a:r>
              <a:rPr lang="ru-RU" sz="2800" dirty="0"/>
              <a:t> </a:t>
            </a:r>
            <a:r>
              <a:rPr lang="ru-RU" sz="2800" dirty="0" err="1"/>
              <a:t>випромінювання</a:t>
            </a:r>
            <a:r>
              <a:rPr lang="ru-RU" sz="2800" dirty="0"/>
              <a:t> </a:t>
            </a:r>
            <a:r>
              <a:rPr lang="ru-RU" sz="2800" dirty="0" err="1"/>
              <a:t>спостерігаються</a:t>
            </a:r>
            <a:r>
              <a:rPr lang="ru-RU" sz="2800" dirty="0"/>
              <a:t> у </a:t>
            </a:r>
            <a:r>
              <a:rPr lang="ru-RU" sz="2800" dirty="0" err="1"/>
              <a:t>джерел</a:t>
            </a:r>
            <a:r>
              <a:rPr lang="ru-RU" sz="2800" dirty="0"/>
              <a:t> </a:t>
            </a:r>
            <a:r>
              <a:rPr lang="ru-RU" sz="2800" dirty="0" err="1"/>
              <a:t>світла</a:t>
            </a:r>
            <a:r>
              <a:rPr lang="ru-RU" sz="2800" dirty="0"/>
              <a:t>, </a:t>
            </a:r>
            <a:r>
              <a:rPr lang="ru-RU" sz="2800" dirty="0" err="1"/>
              <a:t>які</a:t>
            </a:r>
            <a:r>
              <a:rPr lang="ru-RU" sz="2800" dirty="0"/>
              <a:t> </a:t>
            </a:r>
            <a:r>
              <a:rPr lang="ru-RU" sz="2800" dirty="0" err="1"/>
              <a:t>випускають</a:t>
            </a:r>
            <a:r>
              <a:rPr lang="ru-RU" sz="2800" dirty="0"/>
              <a:t> </a:t>
            </a:r>
            <a:r>
              <a:rPr lang="ru-RU" sz="2800" dirty="0" err="1"/>
              <a:t>фотони</a:t>
            </a:r>
            <a:r>
              <a:rPr lang="ru-RU" sz="2800" dirty="0"/>
              <a:t> </a:t>
            </a:r>
            <a:r>
              <a:rPr lang="ru-RU" sz="2800" dirty="0" err="1"/>
              <a:t>внаслідок</a:t>
            </a:r>
            <a:r>
              <a:rPr lang="ru-RU" sz="2800" dirty="0"/>
              <a:t> </a:t>
            </a:r>
            <a:r>
              <a:rPr lang="ru-RU" sz="2800" dirty="0" err="1"/>
              <a:t>збудження</a:t>
            </a:r>
            <a:r>
              <a:rPr lang="ru-RU" sz="2800" dirty="0"/>
              <a:t> </a:t>
            </a:r>
            <a:r>
              <a:rPr lang="ru-RU" sz="2800" dirty="0" err="1"/>
              <a:t>речовини</a:t>
            </a:r>
            <a:r>
              <a:rPr lang="ru-RU" sz="2800" dirty="0"/>
              <a:t> </a:t>
            </a:r>
            <a:r>
              <a:rPr lang="ru-RU" sz="2800" dirty="0" err="1"/>
              <a:t>під</a:t>
            </a:r>
            <a:r>
              <a:rPr lang="ru-RU" sz="2800" dirty="0"/>
              <a:t> </a:t>
            </a:r>
            <a:r>
              <a:rPr lang="ru-RU" sz="2800" dirty="0" err="1"/>
              <a:t>впливом</a:t>
            </a:r>
            <a:r>
              <a:rPr lang="ru-RU" sz="2800" dirty="0"/>
              <a:t> </a:t>
            </a:r>
            <a:r>
              <a:rPr lang="ru-RU" sz="2800" dirty="0" err="1"/>
              <a:t>зовнішнього</a:t>
            </a:r>
            <a:r>
              <a:rPr lang="ru-RU" sz="2800" dirty="0"/>
              <a:t> </a:t>
            </a:r>
            <a:r>
              <a:rPr lang="ru-RU" sz="2800" dirty="0" err="1"/>
              <a:t>чинника</a:t>
            </a:r>
            <a:r>
              <a:rPr lang="ru-RU" sz="2800" dirty="0"/>
              <a:t>.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6546" y="993157"/>
            <a:ext cx="5177698" cy="444178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4150905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5417468"/>
              </p:ext>
            </p:extLst>
          </p:nvPr>
        </p:nvGraphicFramePr>
        <p:xfrm>
          <a:off x="464025" y="177422"/>
          <a:ext cx="10604310" cy="62370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58112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1208" y="545911"/>
            <a:ext cx="11174105" cy="1337481"/>
          </a:xfrm>
        </p:spPr>
        <p:txBody>
          <a:bodyPr>
            <a:no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0" indent="0">
              <a:buNone/>
            </a:pPr>
            <a:r>
              <a:rPr lang="ru-RU" sz="3200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Оптичні</a:t>
            </a:r>
            <a:r>
              <a:rPr lang="ru-RU" sz="32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спектри</a:t>
            </a:r>
            <a:r>
              <a:rPr lang="ru-RU" sz="32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спостерігають</a:t>
            </a:r>
            <a:r>
              <a:rPr lang="ru-RU" sz="32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візуально</a:t>
            </a:r>
            <a:r>
              <a:rPr lang="ru-RU" sz="32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</a:t>
            </a:r>
            <a:r>
              <a:rPr lang="ru-RU" sz="3200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допомогою</a:t>
            </a:r>
            <a:r>
              <a:rPr lang="ru-RU" sz="32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спектральних</a:t>
            </a:r>
            <a:r>
              <a:rPr lang="ru-RU" sz="32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приладів</a:t>
            </a:r>
            <a:r>
              <a:rPr lang="ru-RU" sz="32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3200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фіксують</a:t>
            </a:r>
            <a:r>
              <a:rPr lang="ru-RU" sz="32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як правило, </a:t>
            </a:r>
            <a:r>
              <a:rPr lang="ru-RU" sz="3200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фотографічним</a:t>
            </a:r>
            <a:r>
              <a:rPr lang="ru-RU" sz="32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способом </a:t>
            </a:r>
            <a:r>
              <a:rPr lang="ru-RU" sz="3200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або</a:t>
            </a:r>
            <a:r>
              <a:rPr lang="ru-RU" sz="32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</a:t>
            </a:r>
            <a:r>
              <a:rPr lang="ru-RU" sz="3200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допомогою</a:t>
            </a:r>
            <a:r>
              <a:rPr lang="ru-RU" sz="32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фотоелементів</a:t>
            </a:r>
            <a:r>
              <a:rPr lang="ru-RU" sz="32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3200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Спектри</a:t>
            </a:r>
            <a:r>
              <a:rPr lang="ru-RU" sz="32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можуть</a:t>
            </a:r>
            <a:r>
              <a:rPr lang="ru-RU" sz="32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бути </a:t>
            </a:r>
            <a:r>
              <a:rPr lang="ru-RU" sz="32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sz="3200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83305452"/>
              </p:ext>
            </p:extLst>
          </p:nvPr>
        </p:nvGraphicFramePr>
        <p:xfrm>
          <a:off x="218363" y="2442950"/>
          <a:ext cx="11286700" cy="3695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62036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5684C4D-5B05-4CE5-BA49-145F590491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C5684C4D-5B05-4CE5-BA49-145F590491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C5684C4D-5B05-4CE5-BA49-145F590491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6ABA40B-9F4E-448A-996F-C698343AA4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graphicEl>
                                              <a:dgm id="{D6ABA40B-9F4E-448A-996F-C698343AA4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graphicEl>
                                              <a:dgm id="{D6ABA40B-9F4E-448A-996F-C698343AA4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105F7C2-252C-458B-AC62-BABDBCDB32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graphicEl>
                                              <a:dgm id="{0105F7C2-252C-458B-AC62-BABDBCDB32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graphicEl>
                                              <a:dgm id="{0105F7C2-252C-458B-AC62-BABDBCDB32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556807E-918F-4D36-A994-8304EADDD5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graphicEl>
                                              <a:dgm id="{F556807E-918F-4D36-A994-8304EADDD5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graphicEl>
                                              <a:dgm id="{F556807E-918F-4D36-A994-8304EADDD5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E3C6C61-A33D-48DD-9893-ED1801965F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graphicEl>
                                              <a:dgm id="{5E3C6C61-A33D-48DD-9893-ED1801965F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graphicEl>
                                              <a:dgm id="{5E3C6C61-A33D-48DD-9893-ED1801965F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361FD73-7278-47C6-9F10-0B1C50EA60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graphicEl>
                                              <a:dgm id="{F361FD73-7278-47C6-9F10-0B1C50EA60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graphicEl>
                                              <a:dgm id="{F361FD73-7278-47C6-9F10-0B1C50EA60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927401D-B3DA-4F83-9ED4-79798E7DA4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graphicEl>
                                              <a:dgm id="{D927401D-B3DA-4F83-9ED4-79798E7DA4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graphicEl>
                                              <a:dgm id="{D927401D-B3DA-4F83-9ED4-79798E7DA4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9182"/>
            <a:ext cx="12192000" cy="67488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921733943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307" y="-955343"/>
            <a:ext cx="11423176" cy="4940489"/>
          </a:xfrm>
        </p:spPr>
        <p:txBody>
          <a:bodyPr/>
          <a:lstStyle/>
          <a:p>
            <a:pPr marL="0" indent="0">
              <a:buNone/>
            </a:pPr>
            <a:r>
              <a:rPr lang="ru-RU" sz="2800" i="1" dirty="0"/>
              <a:t>За </a:t>
            </a:r>
            <a:r>
              <a:rPr lang="ru-RU" sz="2800" i="1" dirty="0" err="1"/>
              <a:t>класичною</a:t>
            </a:r>
            <a:r>
              <a:rPr lang="ru-RU" sz="2800" i="1" dirty="0"/>
              <a:t> </a:t>
            </a:r>
            <a:r>
              <a:rPr lang="ru-RU" sz="2800" i="1" dirty="0" err="1"/>
              <a:t>теорією</a:t>
            </a:r>
            <a:r>
              <a:rPr lang="ru-RU" sz="2800" i="1" dirty="0"/>
              <a:t> </a:t>
            </a:r>
            <a:r>
              <a:rPr lang="ru-RU" sz="2800" i="1" dirty="0" err="1"/>
              <a:t>монохроматичне</a:t>
            </a:r>
            <a:r>
              <a:rPr lang="ru-RU" sz="2800" i="1" dirty="0"/>
              <a:t> </a:t>
            </a:r>
            <a:r>
              <a:rPr lang="ru-RU" sz="2800" i="1" dirty="0" err="1"/>
              <a:t>світло</a:t>
            </a:r>
            <a:r>
              <a:rPr lang="ru-RU" sz="2800" i="1" dirty="0"/>
              <a:t> </a:t>
            </a:r>
            <a:r>
              <a:rPr lang="ru-RU" sz="2800" i="1" dirty="0" err="1"/>
              <a:t>збуджуватиме</a:t>
            </a:r>
            <a:r>
              <a:rPr lang="ru-RU" sz="2800" i="1" dirty="0"/>
              <a:t> </a:t>
            </a:r>
            <a:r>
              <a:rPr lang="ru-RU" sz="2800" i="1" dirty="0" err="1"/>
              <a:t>хвилі</a:t>
            </a:r>
            <a:r>
              <a:rPr lang="ru-RU" sz="2800" i="1" dirty="0"/>
              <a:t> </a:t>
            </a:r>
            <a:r>
              <a:rPr lang="ru-RU" sz="2800" i="1" dirty="0" err="1"/>
              <a:t>певної</a:t>
            </a:r>
            <a:r>
              <a:rPr lang="ru-RU" sz="2800" i="1" dirty="0"/>
              <a:t> </a:t>
            </a:r>
            <a:r>
              <a:rPr lang="ru-RU" sz="2800" i="1" dirty="0" err="1"/>
              <a:t>частоти</a:t>
            </a:r>
            <a:r>
              <a:rPr lang="ru-RU" sz="2800" i="1" dirty="0"/>
              <a:t>, а </a:t>
            </a:r>
            <a:r>
              <a:rPr lang="ru-RU" sz="2800" i="1" dirty="0" err="1"/>
              <a:t>природне</a:t>
            </a:r>
            <a:r>
              <a:rPr lang="ru-RU" sz="2800" i="1" dirty="0"/>
              <a:t> </a:t>
            </a:r>
            <a:r>
              <a:rPr lang="ru-RU" sz="2800" i="1" dirty="0" err="1"/>
              <a:t>світло</a:t>
            </a:r>
            <a:r>
              <a:rPr lang="ru-RU" sz="2800" i="1" dirty="0"/>
              <a:t> </a:t>
            </a:r>
            <a:r>
              <a:rPr lang="ru-RU" sz="2800" i="1" dirty="0" err="1"/>
              <a:t>утворюватиме</a:t>
            </a:r>
            <a:r>
              <a:rPr lang="ru-RU" sz="2800" i="1" dirty="0"/>
              <a:t> </a:t>
            </a:r>
            <a:r>
              <a:rPr lang="ru-RU" sz="2800" i="1" dirty="0" err="1"/>
              <a:t>суцільний</a:t>
            </a:r>
            <a:r>
              <a:rPr lang="ru-RU" sz="2800" i="1" dirty="0"/>
              <a:t> спектр </a:t>
            </a:r>
            <a:r>
              <a:rPr lang="ru-RU" sz="2800" i="1" dirty="0" err="1"/>
              <a:t>випромінювання</a:t>
            </a:r>
            <a:endParaRPr lang="ru-RU" sz="2800" dirty="0"/>
          </a:p>
          <a:p>
            <a:pPr marL="0" indent="0">
              <a:buNone/>
            </a:pPr>
            <a:r>
              <a:rPr lang="ru-RU" sz="2800" dirty="0"/>
              <a:t>Для </a:t>
            </a:r>
            <a:r>
              <a:rPr lang="ru-RU" sz="2800" dirty="0" err="1"/>
              <a:t>наочного</a:t>
            </a:r>
            <a:r>
              <a:rPr lang="ru-RU" sz="2800" dirty="0"/>
              <a:t> </a:t>
            </a:r>
            <a:r>
              <a:rPr lang="ru-RU" sz="2800" dirty="0" err="1"/>
              <a:t>ілюстрування</a:t>
            </a:r>
            <a:r>
              <a:rPr lang="ru-RU" sz="2800" dirty="0"/>
              <a:t> </a:t>
            </a:r>
            <a:r>
              <a:rPr lang="ru-RU" sz="2800" dirty="0" err="1"/>
              <a:t>станів</a:t>
            </a:r>
            <a:r>
              <a:rPr lang="ru-RU" sz="2800" dirty="0"/>
              <a:t> атома </a:t>
            </a:r>
            <a:r>
              <a:rPr lang="ru-RU" sz="2800" dirty="0" err="1"/>
              <a:t>використовують</a:t>
            </a:r>
            <a:r>
              <a:rPr lang="ru-RU" sz="2800" dirty="0"/>
              <a:t> </a:t>
            </a:r>
            <a:r>
              <a:rPr lang="ru-RU" sz="2800" dirty="0" err="1"/>
              <a:t>енергетичні</a:t>
            </a:r>
            <a:r>
              <a:rPr lang="ru-RU" sz="2800" dirty="0"/>
              <a:t> </a:t>
            </a:r>
            <a:r>
              <a:rPr lang="ru-RU" sz="2800" dirty="0" err="1"/>
              <a:t>діаграми</a:t>
            </a:r>
            <a:r>
              <a:rPr lang="ru-RU" sz="2800" dirty="0"/>
              <a:t>, на </a:t>
            </a:r>
            <a:r>
              <a:rPr lang="ru-RU" sz="2800" dirty="0" err="1"/>
              <a:t>яких</a:t>
            </a:r>
            <a:r>
              <a:rPr lang="ru-RU" sz="2800" dirty="0"/>
              <a:t> </a:t>
            </a:r>
            <a:r>
              <a:rPr lang="ru-RU" sz="2800" dirty="0" err="1"/>
              <a:t>рівні</a:t>
            </a:r>
            <a:r>
              <a:rPr lang="ru-RU" sz="2800" dirty="0"/>
              <a:t> </a:t>
            </a:r>
            <a:r>
              <a:rPr lang="ru-RU" sz="2800" dirty="0" err="1"/>
              <a:t>енергії</a:t>
            </a:r>
            <a:r>
              <a:rPr lang="ru-RU" sz="2800" dirty="0"/>
              <a:t> </a:t>
            </a:r>
            <a:r>
              <a:rPr lang="ru-RU" sz="2800" dirty="0" err="1"/>
              <a:t>позначають</a:t>
            </a:r>
            <a:r>
              <a:rPr lang="ru-RU" sz="2800" dirty="0"/>
              <a:t> </a:t>
            </a:r>
            <a:r>
              <a:rPr lang="ru-RU" sz="2800" dirty="0" err="1"/>
              <a:t>горизонтальними</a:t>
            </a:r>
            <a:r>
              <a:rPr lang="ru-RU" sz="2800" dirty="0"/>
              <a:t> </a:t>
            </a:r>
            <a:r>
              <a:rPr lang="ru-RU" sz="2800" dirty="0" err="1" smtClean="0"/>
              <a:t>лініями</a:t>
            </a:r>
            <a:r>
              <a:rPr lang="ru-RU" sz="2800" dirty="0" smtClean="0"/>
              <a:t>  </a:t>
            </a:r>
            <a:endParaRPr lang="ru-RU" sz="2800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6334" y="2682636"/>
            <a:ext cx="3886906" cy="403206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946" y="3260129"/>
            <a:ext cx="3955145" cy="2962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6641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241111"/>
            <a:ext cx="10131425" cy="1456267"/>
          </a:xfrm>
        </p:spPr>
        <p:txBody>
          <a:bodyPr/>
          <a:lstStyle/>
          <a:p>
            <a:r>
              <a:rPr lang="uk-UA" dirty="0" smtClean="0"/>
              <a:t>Спектральний аналіз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3698" y="687445"/>
            <a:ext cx="11095629" cy="46215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err="1"/>
              <a:t>Вивчення</a:t>
            </a:r>
            <a:r>
              <a:rPr lang="ru-RU" sz="2400" dirty="0"/>
              <a:t> </a:t>
            </a:r>
            <a:r>
              <a:rPr lang="ru-RU" sz="2400" dirty="0" err="1"/>
              <a:t>атомних</a:t>
            </a:r>
            <a:r>
              <a:rPr lang="ru-RU" sz="2400" dirty="0"/>
              <a:t> і </a:t>
            </a:r>
            <a:r>
              <a:rPr lang="ru-RU" sz="2400" dirty="0" err="1"/>
              <a:t>молекулярних</a:t>
            </a:r>
            <a:r>
              <a:rPr lang="ru-RU" sz="2400" dirty="0"/>
              <a:t> </a:t>
            </a:r>
            <a:r>
              <a:rPr lang="ru-RU" sz="2400" dirty="0" err="1"/>
              <a:t>спектрів</a:t>
            </a:r>
            <a:r>
              <a:rPr lang="ru-RU" sz="2400" dirty="0"/>
              <a:t> </a:t>
            </a:r>
            <a:r>
              <a:rPr lang="ru-RU" sz="2400" dirty="0" err="1"/>
              <a:t>випромінювання</a:t>
            </a:r>
            <a:r>
              <a:rPr lang="ru-RU" sz="2400" dirty="0"/>
              <a:t> і </a:t>
            </a:r>
            <a:r>
              <a:rPr lang="ru-RU" sz="2400" dirty="0" err="1"/>
              <a:t>поглинання</a:t>
            </a:r>
            <a:r>
              <a:rPr lang="ru-RU" sz="2400" dirty="0"/>
              <a:t> </a:t>
            </a:r>
            <a:r>
              <a:rPr lang="ru-RU" sz="2400" dirty="0" err="1"/>
              <a:t>покладено</a:t>
            </a:r>
            <a:r>
              <a:rPr lang="ru-RU" sz="2400" dirty="0"/>
              <a:t> в основу </a:t>
            </a:r>
            <a:r>
              <a:rPr lang="ru-RU" sz="2400" dirty="0" err="1"/>
              <a:t>спеціального</a:t>
            </a:r>
            <a:r>
              <a:rPr lang="ru-RU" sz="2400" dirty="0"/>
              <a:t> методу </a:t>
            </a:r>
            <a:r>
              <a:rPr lang="ru-RU" sz="2400" dirty="0" err="1"/>
              <a:t>дослідження</a:t>
            </a:r>
            <a:r>
              <a:rPr lang="ru-RU" sz="2400" dirty="0"/>
              <a:t> складу і </a:t>
            </a:r>
            <a:r>
              <a:rPr lang="ru-RU" sz="2400" dirty="0" err="1"/>
              <a:t>будови</a:t>
            </a:r>
            <a:r>
              <a:rPr lang="ru-RU" sz="2400" dirty="0"/>
              <a:t> </a:t>
            </a:r>
            <a:r>
              <a:rPr lang="ru-RU" sz="2400" dirty="0" err="1"/>
              <a:t>речовини</a:t>
            </a:r>
            <a:r>
              <a:rPr lang="ru-RU" sz="2400" dirty="0"/>
              <a:t> — спектрального </a:t>
            </a:r>
            <a:r>
              <a:rPr lang="ru-RU" sz="2400" dirty="0" err="1"/>
              <a:t>аналізу</a:t>
            </a:r>
            <a:r>
              <a:rPr lang="ru-RU" sz="2400" dirty="0"/>
              <a:t>. </a:t>
            </a:r>
            <a:r>
              <a:rPr lang="ru-RU" sz="2400" dirty="0" err="1"/>
              <a:t>Він</a:t>
            </a:r>
            <a:r>
              <a:rPr lang="ru-RU" sz="2400" dirty="0"/>
              <a:t> </a:t>
            </a:r>
            <a:r>
              <a:rPr lang="ru-RU" sz="2400" dirty="0" err="1"/>
              <a:t>грунтується</a:t>
            </a:r>
            <a:r>
              <a:rPr lang="ru-RU" sz="2400" dirty="0"/>
              <a:t> на </a:t>
            </a:r>
            <a:r>
              <a:rPr lang="ru-RU" sz="2400" dirty="0" err="1"/>
              <a:t>кількісних</a:t>
            </a:r>
            <a:r>
              <a:rPr lang="ru-RU" sz="2400" dirty="0"/>
              <a:t> і </a:t>
            </a:r>
            <a:r>
              <a:rPr lang="ru-RU" sz="2400" dirty="0" err="1"/>
              <a:t>якісних</a:t>
            </a:r>
            <a:r>
              <a:rPr lang="ru-RU" sz="2400" dirty="0"/>
              <a:t> методах </a:t>
            </a:r>
            <a:r>
              <a:rPr lang="ru-RU" sz="2400" dirty="0" err="1"/>
              <a:t>дослідження</a:t>
            </a:r>
            <a:r>
              <a:rPr lang="ru-RU" sz="2400" dirty="0"/>
              <a:t> </a:t>
            </a:r>
            <a:r>
              <a:rPr lang="ru-RU" sz="2400" dirty="0" err="1"/>
              <a:t>спектрів</a:t>
            </a:r>
            <a:r>
              <a:rPr lang="ru-RU" sz="2400" dirty="0"/>
              <a:t> </a:t>
            </a:r>
            <a:r>
              <a:rPr lang="ru-RU" sz="2400" dirty="0" err="1"/>
              <a:t>електромагнітного</a:t>
            </a:r>
            <a:r>
              <a:rPr lang="ru-RU" sz="2400" dirty="0"/>
              <a:t> </a:t>
            </a:r>
            <a:r>
              <a:rPr lang="ru-RU" sz="2400" dirty="0" err="1"/>
              <a:t>випромінювання</a:t>
            </a:r>
            <a:r>
              <a:rPr lang="ru-RU" sz="2400" dirty="0"/>
              <a:t> </a:t>
            </a:r>
            <a:r>
              <a:rPr lang="ru-RU" sz="2400" dirty="0" err="1"/>
              <a:t>речовин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спостерігають</a:t>
            </a:r>
            <a:r>
              <a:rPr lang="ru-RU" sz="2400" dirty="0"/>
              <a:t> за </a:t>
            </a:r>
            <a:r>
              <a:rPr lang="ru-RU" sz="2400" dirty="0" err="1"/>
              <a:t>допомогою</a:t>
            </a:r>
            <a:r>
              <a:rPr lang="ru-RU" sz="2400" dirty="0"/>
              <a:t> </a:t>
            </a:r>
            <a:r>
              <a:rPr lang="ru-RU" sz="2400" dirty="0" err="1"/>
              <a:t>спеціальних</a:t>
            </a:r>
            <a:r>
              <a:rPr lang="ru-RU" sz="2400" dirty="0"/>
              <a:t> </a:t>
            </a:r>
            <a:r>
              <a:rPr lang="ru-RU" sz="2400" dirty="0" err="1" smtClean="0"/>
              <a:t>приладів</a:t>
            </a:r>
            <a:r>
              <a:rPr lang="ru-RU" sz="2400" dirty="0" smtClean="0"/>
              <a:t>.</a:t>
            </a:r>
            <a:r>
              <a:rPr lang="ru-RU" sz="2400" dirty="0"/>
              <a:t> Принцип </a:t>
            </a:r>
            <a:r>
              <a:rPr lang="ru-RU" sz="2400" dirty="0" err="1"/>
              <a:t>дії</a:t>
            </a:r>
            <a:r>
              <a:rPr lang="ru-RU" sz="2400" dirty="0"/>
              <a:t> </a:t>
            </a:r>
            <a:r>
              <a:rPr lang="ru-RU" sz="2400" dirty="0" err="1"/>
              <a:t>цих</a:t>
            </a:r>
            <a:r>
              <a:rPr lang="ru-RU" sz="2400" dirty="0"/>
              <a:t> </a:t>
            </a:r>
            <a:r>
              <a:rPr lang="ru-RU" sz="2400" dirty="0" err="1"/>
              <a:t>приладів</a:t>
            </a:r>
            <a:r>
              <a:rPr lang="ru-RU" sz="2400" dirty="0"/>
              <a:t> </a:t>
            </a:r>
            <a:r>
              <a:rPr lang="ru-RU" sz="2400" dirty="0" err="1"/>
              <a:t>грунтується</a:t>
            </a:r>
            <a:r>
              <a:rPr lang="ru-RU" sz="2400" dirty="0"/>
              <a:t> на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здатності</a:t>
            </a:r>
            <a:r>
              <a:rPr lang="ru-RU" sz="2400" dirty="0"/>
              <a:t> </a:t>
            </a:r>
            <a:r>
              <a:rPr lang="ru-RU" sz="2400" dirty="0" err="1"/>
              <a:t>виокремлювати</a:t>
            </a:r>
            <a:r>
              <a:rPr lang="ru-RU" sz="2400" dirty="0"/>
              <a:t> в </a:t>
            </a:r>
            <a:r>
              <a:rPr lang="ru-RU" sz="2400" dirty="0" err="1"/>
              <a:t>просторі</a:t>
            </a:r>
            <a:r>
              <a:rPr lang="ru-RU" sz="2400" dirty="0"/>
              <a:t> і </a:t>
            </a:r>
            <a:r>
              <a:rPr lang="ru-RU" sz="2400" dirty="0" err="1"/>
              <a:t>часі</a:t>
            </a:r>
            <a:r>
              <a:rPr lang="ru-RU" sz="2400" dirty="0"/>
              <a:t> з </a:t>
            </a:r>
            <a:r>
              <a:rPr lang="ru-RU" sz="2400" dirty="0" err="1"/>
              <a:t>усього</a:t>
            </a:r>
            <a:r>
              <a:rPr lang="ru-RU" sz="2400" dirty="0"/>
              <a:t> </a:t>
            </a:r>
            <a:r>
              <a:rPr lang="ru-RU" sz="2400" dirty="0" err="1"/>
              <a:t>світлового</a:t>
            </a:r>
            <a:r>
              <a:rPr lang="ru-RU" sz="2400" dirty="0"/>
              <a:t> потоку </a:t>
            </a:r>
            <a:r>
              <a:rPr lang="ru-RU" sz="2400" dirty="0" err="1"/>
              <a:t>певні</a:t>
            </a:r>
            <a:r>
              <a:rPr lang="ru-RU" sz="2400" dirty="0"/>
              <a:t> </a:t>
            </a:r>
            <a:r>
              <a:rPr lang="ru-RU" sz="2400" dirty="0" err="1"/>
              <a:t>ділянки</a:t>
            </a:r>
            <a:r>
              <a:rPr lang="ru-RU" sz="2400" dirty="0"/>
              <a:t> </a:t>
            </a:r>
            <a:r>
              <a:rPr lang="ru-RU" sz="2400" dirty="0" err="1"/>
              <a:t>випромінювання</a:t>
            </a:r>
            <a:r>
              <a:rPr lang="ru-RU" sz="2400" dirty="0"/>
              <a:t>.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можна</a:t>
            </a:r>
            <a:r>
              <a:rPr lang="ru-RU" sz="2400" dirty="0"/>
              <a:t> </a:t>
            </a:r>
            <a:r>
              <a:rPr lang="ru-RU" sz="2400" dirty="0" err="1"/>
              <a:t>фіксувати</a:t>
            </a:r>
            <a:r>
              <a:rPr lang="ru-RU" sz="2400" dirty="0"/>
              <a:t> </a:t>
            </a:r>
            <a:r>
              <a:rPr lang="ru-RU" sz="2400" dirty="0" err="1"/>
              <a:t>фотографічним</a:t>
            </a:r>
            <a:r>
              <a:rPr lang="ru-RU" sz="2400" dirty="0"/>
              <a:t> способом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вимірювати</a:t>
            </a:r>
            <a:r>
              <a:rPr lang="ru-RU" sz="2400" dirty="0"/>
              <a:t> </a:t>
            </a:r>
            <a:r>
              <a:rPr lang="ru-RU" sz="2400" dirty="0" err="1"/>
              <a:t>різні</a:t>
            </a:r>
            <a:r>
              <a:rPr lang="ru-RU" sz="2400" dirty="0"/>
              <a:t> </a:t>
            </a:r>
            <a:r>
              <a:rPr lang="ru-RU" sz="2400" dirty="0" err="1"/>
              <a:t>їхні</a:t>
            </a:r>
            <a:r>
              <a:rPr lang="ru-RU" sz="2400" dirty="0"/>
              <a:t> характеристики — </a:t>
            </a:r>
            <a:r>
              <a:rPr lang="ru-RU" sz="2400" dirty="0" err="1"/>
              <a:t>зміну</a:t>
            </a:r>
            <a:r>
              <a:rPr lang="ru-RU" sz="2400" dirty="0"/>
              <a:t> </a:t>
            </a:r>
            <a:r>
              <a:rPr lang="ru-RU" sz="2400" dirty="0" err="1"/>
              <a:t>світлового</a:t>
            </a:r>
            <a:r>
              <a:rPr lang="ru-RU" sz="2400" dirty="0"/>
              <a:t> потоку, </a:t>
            </a:r>
            <a:r>
              <a:rPr lang="ru-RU" sz="2400" dirty="0" err="1"/>
              <a:t>довжину</a:t>
            </a:r>
            <a:r>
              <a:rPr lang="ru-RU" sz="2400" dirty="0"/>
              <a:t> </a:t>
            </a:r>
            <a:r>
              <a:rPr lang="ru-RU" sz="2400" dirty="0" err="1"/>
              <a:t>хвилі</a:t>
            </a:r>
            <a:r>
              <a:rPr lang="ru-RU" sz="2400" dirty="0"/>
              <a:t> </a:t>
            </a:r>
            <a:r>
              <a:rPr lang="ru-RU" sz="2400" dirty="0" err="1"/>
              <a:t>спектральної</a:t>
            </a:r>
            <a:r>
              <a:rPr lang="ru-RU" sz="2400" dirty="0"/>
              <a:t> </a:t>
            </a:r>
            <a:r>
              <a:rPr lang="ru-RU" sz="2400" dirty="0" err="1"/>
              <a:t>лінії</a:t>
            </a:r>
            <a:r>
              <a:rPr lang="ru-RU" sz="2400" dirty="0"/>
              <a:t> </a:t>
            </a:r>
            <a:r>
              <a:rPr lang="ru-RU" sz="2400" dirty="0" err="1" smtClean="0"/>
              <a:t>тощо</a:t>
            </a:r>
            <a:r>
              <a:rPr lang="ru-RU" sz="2400" dirty="0"/>
              <a:t>. </a:t>
            </a:r>
            <a:r>
              <a:rPr lang="ru-RU" sz="2400" dirty="0" err="1"/>
              <a:t>Спектральний</a:t>
            </a:r>
            <a:r>
              <a:rPr lang="ru-RU" sz="2400" dirty="0"/>
              <a:t> </a:t>
            </a:r>
            <a:r>
              <a:rPr lang="ru-RU" sz="2400" dirty="0" err="1"/>
              <a:t>аналіз</a:t>
            </a:r>
            <a:r>
              <a:rPr lang="ru-RU" sz="2400" dirty="0"/>
              <a:t> </a:t>
            </a:r>
            <a:r>
              <a:rPr lang="ru-RU" sz="2400" dirty="0" err="1"/>
              <a:t>ґрунтується</a:t>
            </a:r>
            <a:r>
              <a:rPr lang="ru-RU" sz="2400" dirty="0"/>
              <a:t> на </a:t>
            </a:r>
            <a:r>
              <a:rPr lang="ru-RU" sz="2400" dirty="0" err="1"/>
              <a:t>явищі</a:t>
            </a:r>
            <a:r>
              <a:rPr lang="ru-RU" sz="2400" dirty="0"/>
              <a:t> </a:t>
            </a:r>
            <a:r>
              <a:rPr lang="ru-RU" sz="2400" dirty="0" err="1"/>
              <a:t>дис­персії</a:t>
            </a:r>
            <a:r>
              <a:rPr lang="ru-RU" sz="2400" dirty="0"/>
              <a:t> </a:t>
            </a:r>
            <a:r>
              <a:rPr lang="ru-RU" sz="2400" dirty="0" err="1"/>
              <a:t>світла</a:t>
            </a:r>
            <a:r>
              <a:rPr lang="ru-RU" sz="2400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7961" y="5105044"/>
            <a:ext cx="6822957" cy="103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6128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2335056"/>
              </p:ext>
            </p:extLst>
          </p:nvPr>
        </p:nvGraphicFramePr>
        <p:xfrm>
          <a:off x="685800" y="191069"/>
          <a:ext cx="10587251" cy="6469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9057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4B8C79F-F60D-4404-AE74-A3568F3DB4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24B8C79F-F60D-4404-AE74-A3568F3DB4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A32B1E3-5C03-4B22-BEBD-696967FEB9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2A32B1E3-5C03-4B22-BEBD-696967FEB9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FC1B9E2-1194-4A04-8447-27D7B26BD1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5FC1B9E2-1194-4A04-8447-27D7B26BD1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B40D703-321B-4ED7-BA34-D21FB0E0BC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FB40D703-321B-4ED7-BA34-D21FB0E0BC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CDC4144-F3E9-4ED2-A28B-8247768979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BCDC4144-F3E9-4ED2-A28B-8247768979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9EA14FC-6222-443F-B14E-0C8D0EB330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dgm id="{A9EA14FC-6222-443F-B14E-0C8D0EB330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F793907-E022-4A1F-A8C6-96073CDB10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>
                                            <p:graphicEl>
                                              <a:dgm id="{7F793907-E022-4A1F-A8C6-96073CDB10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5AE7AE8-0316-47D9-9F24-8F30E33E99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">
                                            <p:graphicEl>
                                              <a:dgm id="{65AE7AE8-0316-47D9-9F24-8F30E33E99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5609" y="336644"/>
            <a:ext cx="10131425" cy="1456267"/>
          </a:xfrm>
        </p:spPr>
        <p:txBody>
          <a:bodyPr/>
          <a:lstStyle/>
          <a:p>
            <a:r>
              <a:rPr lang="uk-UA" dirty="0" smtClean="0"/>
              <a:t>Історія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1083" y="1601842"/>
            <a:ext cx="10286999" cy="3849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err="1" smtClean="0"/>
              <a:t>Ідентифікація</a:t>
            </a:r>
            <a:r>
              <a:rPr lang="ru-RU" sz="2800" dirty="0" smtClean="0"/>
              <a:t> </a:t>
            </a:r>
            <a:r>
              <a:rPr lang="ru-RU" sz="2800" dirty="0" err="1"/>
              <a:t>хімічних</a:t>
            </a:r>
            <a:r>
              <a:rPr lang="ru-RU" sz="2800" dirty="0"/>
              <a:t> </a:t>
            </a:r>
            <a:r>
              <a:rPr lang="ru-RU" sz="2800" dirty="0" err="1"/>
              <a:t>елементів</a:t>
            </a:r>
            <a:r>
              <a:rPr lang="ru-RU" sz="2800" dirty="0"/>
              <a:t> за </a:t>
            </a:r>
            <a:r>
              <a:rPr lang="ru-RU" sz="2800" dirty="0" err="1"/>
              <a:t>оптичними</a:t>
            </a:r>
            <a:r>
              <a:rPr lang="ru-RU" sz="2800" dirty="0"/>
              <a:t> спектрами </a:t>
            </a:r>
            <a:r>
              <a:rPr lang="ru-RU" sz="2800" dirty="0" err="1"/>
              <a:t>атомів</a:t>
            </a:r>
            <a:r>
              <a:rPr lang="ru-RU" sz="2800" dirty="0"/>
              <a:t> </a:t>
            </a:r>
            <a:r>
              <a:rPr lang="ru-RU" sz="2800" dirty="0" err="1"/>
              <a:t>була</a:t>
            </a:r>
            <a:r>
              <a:rPr lang="ru-RU" sz="2800" dirty="0"/>
              <a:t> </a:t>
            </a:r>
            <a:r>
              <a:rPr lang="ru-RU" sz="2800" dirty="0" err="1"/>
              <a:t>запропонована</a:t>
            </a:r>
            <a:r>
              <a:rPr lang="ru-RU" sz="2800" dirty="0"/>
              <a:t> у 1859 </a:t>
            </a:r>
            <a:r>
              <a:rPr lang="ru-RU" sz="2800" dirty="0" err="1"/>
              <a:t>році</a:t>
            </a:r>
            <a:r>
              <a:rPr lang="ru-RU" sz="2800" dirty="0"/>
              <a:t> Г. </a:t>
            </a:r>
            <a:r>
              <a:rPr lang="ru-RU" sz="2800" dirty="0" err="1"/>
              <a:t>Кірхгофом</a:t>
            </a:r>
            <a:r>
              <a:rPr lang="ru-RU" sz="2800" dirty="0"/>
              <a:t> та </a:t>
            </a:r>
            <a:r>
              <a:rPr lang="ru-RU" sz="2800" dirty="0" smtClean="0"/>
              <a:t>Бунзеном.  </a:t>
            </a:r>
            <a:r>
              <a:rPr lang="ru-RU" sz="2800" dirty="0"/>
              <a:t>За </a:t>
            </a:r>
            <a:r>
              <a:rPr lang="ru-RU" sz="2800" dirty="0" err="1"/>
              <a:t>допомогою</a:t>
            </a:r>
            <a:r>
              <a:rPr lang="ru-RU" sz="2800" dirty="0"/>
              <a:t> спектрального </a:t>
            </a:r>
            <a:r>
              <a:rPr lang="ru-RU" sz="2800" dirty="0" err="1" smtClean="0"/>
              <a:t>аналізу</a:t>
            </a:r>
            <a:r>
              <a:rPr lang="ru-RU" sz="2800" dirty="0" smtClean="0"/>
              <a:t>, </a:t>
            </a:r>
            <a:r>
              <a:rPr lang="ru-RU" sz="2800" dirty="0" err="1"/>
              <a:t>гелій</a:t>
            </a:r>
            <a:r>
              <a:rPr lang="ru-RU" sz="2800" dirty="0"/>
              <a:t> (</a:t>
            </a:r>
            <a:r>
              <a:rPr lang="en-US" sz="2800" dirty="0"/>
              <a:t>He) </a:t>
            </a:r>
            <a:r>
              <a:rPr lang="ru-RU" sz="2800" dirty="0" err="1"/>
              <a:t>був</a:t>
            </a:r>
            <a:r>
              <a:rPr lang="ru-RU" sz="2800" dirty="0"/>
              <a:t> </a:t>
            </a:r>
            <a:r>
              <a:rPr lang="ru-RU" sz="2800" dirty="0" err="1"/>
              <a:t>відкритий</a:t>
            </a:r>
            <a:r>
              <a:rPr lang="ru-RU" sz="2800" dirty="0"/>
              <a:t> на </a:t>
            </a:r>
            <a:r>
              <a:rPr lang="ru-RU" sz="2800" dirty="0" err="1"/>
              <a:t>Сонці</a:t>
            </a:r>
            <a:r>
              <a:rPr lang="ru-RU" sz="2800" dirty="0"/>
              <a:t> </a:t>
            </a:r>
            <a:r>
              <a:rPr lang="ru-RU" sz="2800" dirty="0" err="1"/>
              <a:t>раніше</a:t>
            </a:r>
            <a:r>
              <a:rPr lang="ru-RU" sz="2800" dirty="0"/>
              <a:t> </a:t>
            </a:r>
            <a:r>
              <a:rPr lang="ru-RU" sz="2800" dirty="0" err="1"/>
              <a:t>ніж</a:t>
            </a:r>
            <a:r>
              <a:rPr lang="ru-RU" sz="2800" dirty="0"/>
              <a:t> на </a:t>
            </a:r>
            <a:r>
              <a:rPr lang="ru-RU" sz="2800" dirty="0" err="1"/>
              <a:t>Землі</a:t>
            </a:r>
            <a:r>
              <a:rPr lang="ru-RU" sz="2800" dirty="0"/>
              <a:t>. Але </a:t>
            </a:r>
            <a:r>
              <a:rPr lang="ru-RU" sz="2800" dirty="0" err="1"/>
              <a:t>ще</a:t>
            </a:r>
            <a:r>
              <a:rPr lang="ru-RU" sz="2800" dirty="0"/>
              <a:t> у 1854 </a:t>
            </a:r>
            <a:r>
              <a:rPr lang="ru-RU" sz="2800" dirty="0" err="1"/>
              <a:t>році</a:t>
            </a:r>
            <a:r>
              <a:rPr lang="ru-RU" sz="2800" dirty="0"/>
              <a:t> доктор </a:t>
            </a:r>
            <a:r>
              <a:rPr lang="ru-RU" sz="2800" dirty="0" err="1"/>
              <a:t>Девід</a:t>
            </a:r>
            <a:r>
              <a:rPr lang="ru-RU" sz="2800" dirty="0"/>
              <a:t> Альтер (англ. </a:t>
            </a:r>
            <a:r>
              <a:rPr lang="en-US" sz="2800" dirty="0"/>
              <a:t>David Alter), </a:t>
            </a:r>
            <a:r>
              <a:rPr lang="ru-RU" sz="2800" dirty="0" err="1"/>
              <a:t>науковець</a:t>
            </a:r>
            <a:r>
              <a:rPr lang="ru-RU" sz="2800" dirty="0"/>
              <a:t> з </a:t>
            </a:r>
            <a:r>
              <a:rPr lang="ru-RU" sz="2800" dirty="0" err="1"/>
              <a:t>міста</a:t>
            </a:r>
            <a:r>
              <a:rPr lang="ru-RU" sz="2800" dirty="0"/>
              <a:t> </a:t>
            </a:r>
            <a:r>
              <a:rPr lang="ru-RU" sz="2800" dirty="0" err="1"/>
              <a:t>Фріпорт</a:t>
            </a:r>
            <a:r>
              <a:rPr lang="ru-RU" sz="2800" dirty="0"/>
              <a:t>, штату </a:t>
            </a:r>
            <a:r>
              <a:rPr lang="ru-RU" sz="2800" dirty="0" err="1"/>
              <a:t>Пенсильванія</a:t>
            </a:r>
            <a:r>
              <a:rPr lang="ru-RU" sz="2800" dirty="0"/>
              <a:t> (США) </a:t>
            </a:r>
            <a:r>
              <a:rPr lang="ru-RU" sz="2800" dirty="0" err="1"/>
              <a:t>надрукував</a:t>
            </a:r>
            <a:r>
              <a:rPr lang="ru-RU" sz="2800" dirty="0"/>
              <a:t> </a:t>
            </a:r>
            <a:r>
              <a:rPr lang="ru-RU" sz="2800" dirty="0" err="1"/>
              <a:t>наукову</a:t>
            </a:r>
            <a:r>
              <a:rPr lang="ru-RU" sz="2800" dirty="0"/>
              <a:t> </a:t>
            </a:r>
            <a:r>
              <a:rPr lang="ru-RU" sz="2800" dirty="0" err="1" smtClean="0"/>
              <a:t>працю</a:t>
            </a:r>
            <a:r>
              <a:rPr lang="ru-RU" sz="2800" dirty="0" smtClean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описувала</a:t>
            </a:r>
            <a:r>
              <a:rPr lang="ru-RU" sz="2800" dirty="0"/>
              <a:t> </a:t>
            </a:r>
            <a:r>
              <a:rPr lang="ru-RU" sz="2800" dirty="0" err="1"/>
              <a:t>спектральні</a:t>
            </a:r>
            <a:r>
              <a:rPr lang="ru-RU" sz="2800" dirty="0"/>
              <a:t> </a:t>
            </a:r>
            <a:r>
              <a:rPr lang="ru-RU" sz="2800" dirty="0" err="1"/>
              <a:t>властивості</a:t>
            </a:r>
            <a:r>
              <a:rPr lang="ru-RU" sz="2800" dirty="0"/>
              <a:t> 12 </a:t>
            </a:r>
            <a:r>
              <a:rPr lang="ru-RU" sz="2800" dirty="0" err="1"/>
              <a:t>металів</a:t>
            </a:r>
            <a:r>
              <a:rPr lang="ru-RU" sz="2800" dirty="0"/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568438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а">
  <a:themeElements>
    <a:clrScheme name="Небеса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Небеса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ебеса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TC103457452[[fn=Небесный]]</Template>
  <TotalTime>888</TotalTime>
  <Words>471</Words>
  <Application>Microsoft Office PowerPoint</Application>
  <PresentationFormat>Широкоэкранный</PresentationFormat>
  <Paragraphs>30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Небеса</vt:lpstr>
      <vt:lpstr>Випромінювання та поглинання світла атомами. Атомні і молекулярні спектри. Спектральний аналіз та його застосування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Спектральний аналіз </vt:lpstr>
      <vt:lpstr>Презентация PowerPoint</vt:lpstr>
      <vt:lpstr>Історія</vt:lpstr>
      <vt:lpstr>Презентация PowerPoint</vt:lpstr>
      <vt:lpstr>Презентация PowerPoint</vt:lpstr>
      <vt:lpstr>Спектральний аналіз має низку переваг: </vt:lpstr>
      <vt:lpstr>Спектральний аналіз виконується за допомогою спектрометра</vt:lpstr>
      <vt:lpstr>Презентация PowerPoint</vt:lpstr>
      <vt:lpstr>Дякую за увагу !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Випромінювання та поглинання світла атомами. Атомні і молекулярні спектри. Спектральний аналіз та його застосування </dc:title>
  <dc:creator>Бондаренко Оксана</dc:creator>
  <cp:lastModifiedBy>Бондаренко Оксана</cp:lastModifiedBy>
  <cp:revision>16</cp:revision>
  <dcterms:created xsi:type="dcterms:W3CDTF">2014-05-13T09:53:47Z</dcterms:created>
  <dcterms:modified xsi:type="dcterms:W3CDTF">2014-05-14T18:59:37Z</dcterms:modified>
</cp:coreProperties>
</file>