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D6E7B-73D5-499E-92DB-D8CFAF209F58}" type="datetimeFigureOut">
              <a:rPr lang="ru-RU" smtClean="0"/>
              <a:t>10.03.2013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F8EC0-E320-482A-A9BF-203150158B4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F8EC0-E320-482A-A9BF-203150158B4F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458200" cy="1470025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Електромагнітні випромінювання</a:t>
            </a:r>
            <a:endParaRPr lang="ru-RU" sz="4000" dirty="0"/>
          </a:p>
        </p:txBody>
      </p:sp>
      <p:pic>
        <p:nvPicPr>
          <p:cNvPr id="1026" name="Picture 2" descr="C:\Documents and Settings\Администратор\Рабочий стол\vliyanie-elektromagnitnogo-izlucheni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476750"/>
            <a:ext cx="3810000" cy="2381250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Рабочий стол\Electromagnetic-Spectru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0" y="1556792"/>
            <a:ext cx="2095500" cy="3181350"/>
          </a:xfrm>
          <a:prstGeom prst="rect">
            <a:avLst/>
          </a:prstGeom>
          <a:noFill/>
        </p:spPr>
      </p:pic>
      <p:pic>
        <p:nvPicPr>
          <p:cNvPr id="1028" name="Picture 4" descr="C:\Documents and Settings\Администратор\Рабочий стол\elektomagni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56792"/>
            <a:ext cx="3280123" cy="42744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000" b="1" dirty="0" smtClean="0"/>
              <a:t>Електромагнітне випромінювання</a:t>
            </a:r>
            <a:r>
              <a:rPr lang="vi-VN" sz="2000" dirty="0" smtClean="0"/>
              <a:t> — </a:t>
            </a:r>
            <a:r>
              <a:rPr lang="uk-UA" sz="2000" dirty="0" err="1" smtClean="0"/>
              <a:t>взаємопов”язані</a:t>
            </a:r>
            <a:r>
              <a:rPr lang="uk-UA" sz="2000" dirty="0" smtClean="0"/>
              <a:t> коливання електричного і магнітного полів, </a:t>
            </a:r>
            <a:r>
              <a:rPr lang="vi-VN" sz="2000" dirty="0" smtClean="0"/>
              <a:t>що </a:t>
            </a:r>
            <a:r>
              <a:rPr lang="vi-VN" sz="2000" dirty="0" smtClean="0"/>
              <a:t>утворюють </a:t>
            </a:r>
            <a:r>
              <a:rPr lang="uk-UA" sz="2000" u="sng" dirty="0" smtClean="0"/>
              <a:t>електромагнітне поле.</a:t>
            </a:r>
            <a:r>
              <a:rPr lang="vi-VN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dirty="0" err="1" smtClean="0"/>
              <a:t>Електромагнітна</a:t>
            </a:r>
            <a:r>
              <a:rPr lang="ru-RU" sz="1800" b="1" dirty="0" smtClean="0"/>
              <a:t> </a:t>
            </a:r>
            <a:r>
              <a:rPr lang="ru-RU" sz="1800" b="1" dirty="0" err="1" smtClean="0"/>
              <a:t>хвиля</a:t>
            </a:r>
            <a:r>
              <a:rPr lang="ru-RU" sz="1800" dirty="0" smtClean="0"/>
              <a:t> — </a:t>
            </a:r>
            <a:r>
              <a:rPr lang="ru-RU" sz="1800" dirty="0" err="1" smtClean="0"/>
              <a:t>процес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розповсюдження</a:t>
            </a:r>
            <a:r>
              <a:rPr lang="ru-RU" sz="1800" dirty="0" smtClean="0"/>
              <a:t> </a:t>
            </a:r>
            <a:r>
              <a:rPr lang="ru-RU" sz="1800" dirty="0" err="1" smtClean="0"/>
              <a:t>електромагнітної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взаємодії</a:t>
            </a:r>
            <a:r>
              <a:rPr lang="ru-RU" sz="1800" dirty="0" smtClean="0"/>
              <a:t> в </a:t>
            </a:r>
            <a:r>
              <a:rPr lang="ru-RU" sz="1800" dirty="0" err="1" smtClean="0"/>
              <a:t>просторі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2050" name="Picture 2" descr="C:\Documents and Settings\Администратор\Рабочий стол\66663520_294438467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212976"/>
            <a:ext cx="3923928" cy="3356992"/>
          </a:xfrm>
          <a:prstGeom prst="rect">
            <a:avLst/>
          </a:prstGeom>
          <a:noFill/>
        </p:spPr>
      </p:pic>
      <p:pic>
        <p:nvPicPr>
          <p:cNvPr id="2051" name="Picture 3" descr="C:\Documents and Settings\Администратор\Рабочий стол\838423_610186_130699664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22472" y="3573016"/>
            <a:ext cx="3414979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066800"/>
          </a:xfrm>
        </p:spPr>
        <p:txBody>
          <a:bodyPr>
            <a:normAutofit/>
          </a:bodyPr>
          <a:lstStyle/>
          <a:p>
            <a:r>
              <a:rPr lang="uk-UA" sz="3600" dirty="0" smtClean="0"/>
              <a:t>Способи захисту себе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69672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000" dirty="0" smtClean="0"/>
              <a:t/>
            </a:r>
            <a:br>
              <a:rPr lang="ru-RU" sz="5000" dirty="0" smtClean="0"/>
            </a:br>
            <a:endParaRPr lang="ru-RU" sz="5000" b="1" dirty="0" smtClean="0"/>
          </a:p>
          <a:p>
            <a:r>
              <a:rPr lang="ru-RU" sz="5000" dirty="0" err="1" smtClean="0"/>
              <a:t>Помістіть</a:t>
            </a:r>
            <a:r>
              <a:rPr lang="ru-RU" sz="5000" dirty="0" smtClean="0"/>
              <a:t> всю </a:t>
            </a:r>
            <a:r>
              <a:rPr lang="ru-RU" sz="5000" dirty="0" err="1" smtClean="0"/>
              <a:t>перераховану</a:t>
            </a:r>
            <a:r>
              <a:rPr lang="ru-RU" sz="5000" dirty="0" smtClean="0"/>
              <a:t> </a:t>
            </a:r>
            <a:r>
              <a:rPr lang="ru-RU" sz="5000" dirty="0" err="1" smtClean="0"/>
              <a:t>техніку</a:t>
            </a:r>
            <a:r>
              <a:rPr lang="ru-RU" sz="5000" dirty="0" smtClean="0"/>
              <a:t> на </a:t>
            </a:r>
            <a:r>
              <a:rPr lang="ru-RU" sz="5000" dirty="0" err="1" smtClean="0"/>
              <a:t>відстані</a:t>
            </a:r>
            <a:r>
              <a:rPr lang="ru-RU" sz="5000" dirty="0" smtClean="0"/>
              <a:t> не </a:t>
            </a:r>
            <a:r>
              <a:rPr lang="ru-RU" sz="5000" dirty="0" err="1" smtClean="0"/>
              <a:t>менше</a:t>
            </a:r>
            <a:r>
              <a:rPr lang="ru-RU" sz="5000" dirty="0" smtClean="0"/>
              <a:t> </a:t>
            </a:r>
            <a:r>
              <a:rPr lang="ru-RU" sz="5000" dirty="0" err="1" smtClean="0"/>
              <a:t>півтора</a:t>
            </a:r>
            <a:r>
              <a:rPr lang="ru-RU" sz="5000" dirty="0" smtClean="0"/>
              <a:t> </a:t>
            </a:r>
            <a:r>
              <a:rPr lang="ru-RU" sz="5000" dirty="0" err="1" smtClean="0"/>
              <a:t>метрів</a:t>
            </a:r>
            <a:r>
              <a:rPr lang="ru-RU" sz="5000" dirty="0" smtClean="0"/>
              <a:t> </a:t>
            </a:r>
            <a:r>
              <a:rPr lang="ru-RU" sz="5000" dirty="0" err="1" smtClean="0"/>
              <a:t>від</a:t>
            </a:r>
            <a:r>
              <a:rPr lang="ru-RU" sz="5000" dirty="0" smtClean="0"/>
              <a:t> </a:t>
            </a:r>
            <a:r>
              <a:rPr lang="ru-RU" sz="5000" dirty="0" err="1" smtClean="0"/>
              <a:t>вашого</a:t>
            </a:r>
            <a:r>
              <a:rPr lang="ru-RU" sz="5000" dirty="0" smtClean="0"/>
              <a:t> столу, </a:t>
            </a:r>
            <a:r>
              <a:rPr lang="ru-RU" sz="5000" dirty="0" err="1" smtClean="0"/>
              <a:t>крісла</a:t>
            </a:r>
            <a:r>
              <a:rPr lang="ru-RU" sz="5000" dirty="0" smtClean="0"/>
              <a:t>, дивана. Не </a:t>
            </a:r>
            <a:r>
              <a:rPr lang="ru-RU" sz="5000" dirty="0" err="1" smtClean="0"/>
              <a:t>сидіть</a:t>
            </a:r>
            <a:r>
              <a:rPr lang="ru-RU" sz="5000" dirty="0" smtClean="0"/>
              <a:t> </a:t>
            </a:r>
            <a:r>
              <a:rPr lang="ru-RU" sz="5000" dirty="0" err="1" smtClean="0"/>
              <a:t>близько</a:t>
            </a:r>
            <a:r>
              <a:rPr lang="ru-RU" sz="5000" dirty="0" smtClean="0"/>
              <a:t> до </a:t>
            </a:r>
            <a:r>
              <a:rPr lang="ru-RU" sz="5000" dirty="0" err="1" smtClean="0"/>
              <a:t>телевізора</a:t>
            </a:r>
            <a:r>
              <a:rPr lang="ru-RU" sz="5000" dirty="0" smtClean="0"/>
              <a:t> при </a:t>
            </a:r>
            <a:r>
              <a:rPr lang="ru-RU" sz="5000" dirty="0" err="1" smtClean="0"/>
              <a:t>його</a:t>
            </a:r>
            <a:r>
              <a:rPr lang="ru-RU" sz="5000" dirty="0" smtClean="0"/>
              <a:t> </a:t>
            </a:r>
            <a:r>
              <a:rPr lang="ru-RU" sz="5000" dirty="0" err="1" smtClean="0"/>
              <a:t>перегляді</a:t>
            </a:r>
            <a:r>
              <a:rPr lang="ru-RU" sz="5000" dirty="0" smtClean="0"/>
              <a:t>.</a:t>
            </a:r>
          </a:p>
          <a:p>
            <a:endParaRPr lang="ru-RU" sz="5000" dirty="0" smtClean="0"/>
          </a:p>
          <a:p>
            <a:r>
              <a:rPr lang="ru-RU" sz="5000" dirty="0" err="1" smtClean="0"/>
              <a:t>Якщо</a:t>
            </a:r>
            <a:r>
              <a:rPr lang="ru-RU" sz="5000" dirty="0" smtClean="0"/>
              <a:t> </a:t>
            </a:r>
            <a:r>
              <a:rPr lang="ru-RU" sz="5000" dirty="0" err="1" smtClean="0"/>
              <a:t>поруч</a:t>
            </a:r>
            <a:r>
              <a:rPr lang="ru-RU" sz="5000" dirty="0" smtClean="0"/>
              <a:t> </a:t>
            </a:r>
            <a:r>
              <a:rPr lang="ru-RU" sz="5000" dirty="0" err="1" smtClean="0"/>
              <a:t>з</a:t>
            </a:r>
            <a:r>
              <a:rPr lang="ru-RU" sz="5000" dirty="0" smtClean="0"/>
              <a:t> </a:t>
            </a:r>
            <a:r>
              <a:rPr lang="ru-RU" sz="5000" dirty="0" err="1" smtClean="0"/>
              <a:t>вашою</a:t>
            </a:r>
            <a:r>
              <a:rPr lang="ru-RU" sz="5000" dirty="0" smtClean="0"/>
              <a:t> квартирою </a:t>
            </a:r>
            <a:r>
              <a:rPr lang="ru-RU" sz="5000" dirty="0" err="1" smtClean="0"/>
              <a:t>проходять</a:t>
            </a:r>
            <a:r>
              <a:rPr lang="ru-RU" sz="5000" dirty="0" smtClean="0"/>
              <a:t> </a:t>
            </a:r>
            <a:r>
              <a:rPr lang="ru-RU" sz="5000" dirty="0" err="1" smtClean="0"/>
              <a:t>потужні</a:t>
            </a:r>
            <a:r>
              <a:rPr lang="ru-RU" sz="5000" dirty="0" smtClean="0"/>
              <a:t> </a:t>
            </a:r>
            <a:r>
              <a:rPr lang="ru-RU" sz="5000" dirty="0" err="1" smtClean="0"/>
              <a:t>кабелі</a:t>
            </a:r>
            <a:r>
              <a:rPr lang="ru-RU" sz="5000" dirty="0" smtClean="0"/>
              <a:t> </a:t>
            </a:r>
            <a:r>
              <a:rPr lang="ru-RU" sz="5000" dirty="0" err="1" smtClean="0"/>
              <a:t>або</a:t>
            </a:r>
            <a:r>
              <a:rPr lang="ru-RU" sz="5000" dirty="0" smtClean="0"/>
              <a:t> </a:t>
            </a:r>
            <a:r>
              <a:rPr lang="ru-RU" sz="5000" dirty="0" err="1" smtClean="0"/>
              <a:t>розташовані</a:t>
            </a:r>
            <a:r>
              <a:rPr lang="ru-RU" sz="5000" dirty="0" smtClean="0"/>
              <a:t> щитки, </a:t>
            </a:r>
            <a:r>
              <a:rPr lang="ru-RU" sz="5000" dirty="0" err="1" smtClean="0"/>
              <a:t>місце</a:t>
            </a:r>
            <a:r>
              <a:rPr lang="ru-RU" sz="5000" dirty="0" smtClean="0"/>
              <a:t> для </a:t>
            </a:r>
            <a:r>
              <a:rPr lang="ru-RU" sz="5000" dirty="0" err="1" smtClean="0"/>
              <a:t>відпочинку</a:t>
            </a:r>
            <a:r>
              <a:rPr lang="ru-RU" sz="5000" dirty="0" smtClean="0"/>
              <a:t> </a:t>
            </a:r>
            <a:r>
              <a:rPr lang="ru-RU" sz="5000" dirty="0" err="1" smtClean="0"/>
              <a:t>вибирайте</a:t>
            </a:r>
            <a:r>
              <a:rPr lang="ru-RU" sz="5000" dirty="0" smtClean="0"/>
              <a:t> на </a:t>
            </a:r>
            <a:r>
              <a:rPr lang="ru-RU" sz="5000" dirty="0" err="1" smtClean="0"/>
              <a:t>відстані</a:t>
            </a:r>
            <a:r>
              <a:rPr lang="ru-RU" sz="5000" dirty="0" smtClean="0"/>
              <a:t> не </a:t>
            </a:r>
            <a:r>
              <a:rPr lang="ru-RU" sz="5000" dirty="0" err="1" smtClean="0"/>
              <a:t>менше</a:t>
            </a:r>
            <a:r>
              <a:rPr lang="ru-RU" sz="5000" dirty="0" smtClean="0"/>
              <a:t> </a:t>
            </a:r>
            <a:r>
              <a:rPr lang="ru-RU" sz="5000" dirty="0" err="1" smtClean="0"/>
              <a:t>трьох</a:t>
            </a:r>
            <a:r>
              <a:rPr lang="ru-RU" sz="5000" dirty="0" smtClean="0"/>
              <a:t> </a:t>
            </a:r>
            <a:r>
              <a:rPr lang="ru-RU" sz="5000" dirty="0" err="1" smtClean="0"/>
              <a:t>метрів</a:t>
            </a:r>
            <a:r>
              <a:rPr lang="ru-RU" sz="5000" dirty="0" smtClean="0"/>
              <a:t> </a:t>
            </a:r>
            <a:r>
              <a:rPr lang="ru-RU" sz="5000" dirty="0" err="1" smtClean="0"/>
              <a:t>від</a:t>
            </a:r>
            <a:r>
              <a:rPr lang="ru-RU" sz="5000" dirty="0" smtClean="0"/>
              <a:t> них. </a:t>
            </a:r>
            <a:r>
              <a:rPr lang="ru-RU" sz="5000" dirty="0" err="1" smtClean="0"/>
              <a:t>Викличте</a:t>
            </a:r>
            <a:r>
              <a:rPr lang="ru-RU" sz="5000" dirty="0" smtClean="0"/>
              <a:t> </a:t>
            </a:r>
            <a:r>
              <a:rPr lang="ru-RU" sz="5000" dirty="0" err="1" smtClean="0"/>
              <a:t>фахівця</a:t>
            </a:r>
            <a:r>
              <a:rPr lang="ru-RU" sz="5000" dirty="0" smtClean="0"/>
              <a:t> для </a:t>
            </a:r>
            <a:r>
              <a:rPr lang="ru-RU" sz="5000" dirty="0" err="1" smtClean="0"/>
              <a:t>заміру</a:t>
            </a:r>
            <a:r>
              <a:rPr lang="ru-RU" sz="5000" dirty="0" smtClean="0"/>
              <a:t> </a:t>
            </a:r>
            <a:r>
              <a:rPr lang="ru-RU" sz="5000" dirty="0" err="1" smtClean="0"/>
              <a:t>рівня</a:t>
            </a:r>
            <a:r>
              <a:rPr lang="ru-RU" sz="5000" dirty="0" smtClean="0"/>
              <a:t> </a:t>
            </a:r>
            <a:r>
              <a:rPr lang="ru-RU" sz="5000" dirty="0" err="1" smtClean="0"/>
              <a:t>випромінювання</a:t>
            </a:r>
            <a:r>
              <a:rPr lang="ru-RU" sz="5000" dirty="0" smtClean="0"/>
              <a:t>.</a:t>
            </a:r>
          </a:p>
          <a:p>
            <a:r>
              <a:rPr lang="ru-RU" sz="5000" dirty="0" smtClean="0"/>
              <a:t/>
            </a:r>
            <a:br>
              <a:rPr lang="ru-RU" sz="5000" dirty="0" smtClean="0"/>
            </a:br>
            <a:r>
              <a:rPr lang="ru-RU" sz="5000" dirty="0" err="1" smtClean="0"/>
              <a:t>Якщо</a:t>
            </a:r>
            <a:r>
              <a:rPr lang="ru-RU" sz="5000" dirty="0" smtClean="0"/>
              <a:t> </a:t>
            </a:r>
            <a:r>
              <a:rPr lang="ru-RU" sz="5000" dirty="0" err="1" smtClean="0"/>
              <a:t>ви</a:t>
            </a:r>
            <a:r>
              <a:rPr lang="ru-RU" sz="5000" dirty="0" smtClean="0"/>
              <a:t> </a:t>
            </a:r>
            <a:r>
              <a:rPr lang="ru-RU" sz="5000" dirty="0" err="1" smtClean="0"/>
              <a:t>вирішили</a:t>
            </a:r>
            <a:r>
              <a:rPr lang="ru-RU" sz="5000" dirty="0" smtClean="0"/>
              <a:t> </a:t>
            </a:r>
            <a:r>
              <a:rPr lang="ru-RU" sz="5000" dirty="0" err="1" smtClean="0"/>
              <a:t>встановити</a:t>
            </a:r>
            <a:r>
              <a:rPr lang="ru-RU" sz="5000" dirty="0" smtClean="0"/>
              <a:t> систему "тепла </a:t>
            </a:r>
            <a:r>
              <a:rPr lang="ru-RU" sz="5000" dirty="0" err="1" smtClean="0"/>
              <a:t>підлога</a:t>
            </a:r>
            <a:r>
              <a:rPr lang="ru-RU" sz="5000" dirty="0" smtClean="0"/>
              <a:t>", </a:t>
            </a:r>
            <a:r>
              <a:rPr lang="ru-RU" sz="5000" dirty="0" err="1" smtClean="0"/>
              <a:t>дізнайтеся</a:t>
            </a:r>
            <a:r>
              <a:rPr lang="ru-RU" sz="5000" dirty="0" smtClean="0"/>
              <a:t>, яка </a:t>
            </a:r>
            <a:r>
              <a:rPr lang="ru-RU" sz="5000" dirty="0" err="1" smtClean="0"/>
              <a:t>з</a:t>
            </a:r>
            <a:r>
              <a:rPr lang="ru-RU" sz="5000" dirty="0" smtClean="0"/>
              <a:t> них </a:t>
            </a:r>
            <a:r>
              <a:rPr lang="ru-RU" sz="5000" dirty="0" err="1" smtClean="0"/>
              <a:t>має</a:t>
            </a:r>
            <a:r>
              <a:rPr lang="ru-RU" sz="5000" dirty="0" smtClean="0"/>
              <a:t> </a:t>
            </a:r>
            <a:r>
              <a:rPr lang="ru-RU" sz="5000" dirty="0" err="1" smtClean="0"/>
              <a:t>мінімальне</a:t>
            </a:r>
            <a:r>
              <a:rPr lang="ru-RU" sz="5000" dirty="0" smtClean="0"/>
              <a:t> </a:t>
            </a:r>
            <a:r>
              <a:rPr lang="ru-RU" sz="5000" dirty="0" err="1" smtClean="0"/>
              <a:t>випромінювання</a:t>
            </a:r>
            <a:r>
              <a:rPr lang="ru-RU" sz="5000" dirty="0" smtClean="0"/>
              <a:t>, </a:t>
            </a:r>
            <a:r>
              <a:rPr lang="ru-RU" sz="5000" dirty="0" err="1" smtClean="0"/>
              <a:t>після</a:t>
            </a:r>
            <a:r>
              <a:rPr lang="ru-RU" sz="5000" dirty="0" smtClean="0"/>
              <a:t> </a:t>
            </a:r>
            <a:r>
              <a:rPr lang="ru-RU" sz="5000" dirty="0" err="1" smtClean="0"/>
              <a:t>цього</a:t>
            </a:r>
            <a:r>
              <a:rPr lang="ru-RU" sz="5000" dirty="0" smtClean="0"/>
              <a:t> </a:t>
            </a:r>
            <a:r>
              <a:rPr lang="ru-RU" sz="5000" dirty="0" err="1" smtClean="0"/>
              <a:t>купуйте</a:t>
            </a:r>
            <a:r>
              <a:rPr lang="ru-RU" sz="5000" dirty="0" smtClean="0"/>
              <a:t>.</a:t>
            </a:r>
            <a:br>
              <a:rPr lang="ru-RU" sz="5000" dirty="0" smtClean="0"/>
            </a:br>
            <a:endParaRPr lang="ru-RU" sz="5000" b="1" dirty="0" smtClean="0"/>
          </a:p>
          <a:p>
            <a:r>
              <a:rPr lang="ru-RU" sz="5000" dirty="0" smtClean="0"/>
              <a:t>По </a:t>
            </a:r>
            <a:r>
              <a:rPr lang="ru-RU" sz="5000" dirty="0" err="1" smtClean="0"/>
              <a:t>можливості</a:t>
            </a:r>
            <a:r>
              <a:rPr lang="ru-RU" sz="5000" dirty="0" smtClean="0"/>
              <a:t> не </a:t>
            </a:r>
            <a:r>
              <a:rPr lang="ru-RU" sz="5000" dirty="0" err="1" smtClean="0"/>
              <a:t>купуйте</a:t>
            </a:r>
            <a:r>
              <a:rPr lang="ru-RU" sz="5000" dirty="0" smtClean="0"/>
              <a:t> холодильник "без </a:t>
            </a:r>
            <a:r>
              <a:rPr lang="ru-RU" sz="5000" dirty="0" err="1" smtClean="0"/>
              <a:t>інею</a:t>
            </a:r>
            <a:r>
              <a:rPr lang="ru-RU" sz="5000" dirty="0" smtClean="0"/>
              <a:t> ".</a:t>
            </a:r>
          </a:p>
          <a:p>
            <a:pPr>
              <a:buNone/>
            </a:pPr>
            <a:endParaRPr lang="ru-RU" sz="5000" dirty="0" smtClean="0"/>
          </a:p>
          <a:p>
            <a:pPr>
              <a:buNone/>
            </a:pPr>
            <a:r>
              <a:rPr lang="ru-RU" sz="5000" dirty="0" smtClean="0"/>
              <a:t> </a:t>
            </a:r>
            <a:r>
              <a:rPr lang="ru-RU" sz="5000" dirty="0" smtClean="0"/>
              <a:t>      </a:t>
            </a:r>
            <a:r>
              <a:rPr lang="ru-RU" sz="5000" dirty="0" err="1" smtClean="0"/>
              <a:t>Монітори</a:t>
            </a:r>
            <a:r>
              <a:rPr lang="ru-RU" sz="5000" dirty="0" smtClean="0"/>
              <a:t> </a:t>
            </a:r>
            <a:r>
              <a:rPr lang="ru-RU" sz="5000" dirty="0" err="1" smtClean="0"/>
              <a:t>теж</a:t>
            </a:r>
            <a:r>
              <a:rPr lang="ru-RU" sz="5000" dirty="0" smtClean="0"/>
              <a:t> </a:t>
            </a:r>
            <a:r>
              <a:rPr lang="ru-RU" sz="5000" dirty="0" err="1" smtClean="0"/>
              <a:t>випромінюють</a:t>
            </a:r>
            <a:r>
              <a:rPr lang="ru-RU" sz="5000" dirty="0" smtClean="0"/>
              <a:t> </a:t>
            </a:r>
            <a:r>
              <a:rPr lang="ru-RU" sz="5000" dirty="0" err="1" smtClean="0"/>
              <a:t>електромагнітні</a:t>
            </a:r>
            <a:r>
              <a:rPr lang="ru-RU" sz="5000" dirty="0" smtClean="0"/>
              <a:t> </a:t>
            </a:r>
            <a:r>
              <a:rPr lang="ru-RU" sz="5000" dirty="0" err="1" smtClean="0"/>
              <a:t>хвилі</a:t>
            </a:r>
            <a:r>
              <a:rPr lang="ru-RU" sz="5000" dirty="0" smtClean="0"/>
              <a:t>. Так як </a:t>
            </a:r>
            <a:r>
              <a:rPr lang="ru-RU" sz="5000" dirty="0" err="1" smtClean="0"/>
              <a:t>ви</a:t>
            </a:r>
            <a:r>
              <a:rPr lang="ru-RU" sz="5000" dirty="0" smtClean="0"/>
              <a:t> проводите за ним </a:t>
            </a:r>
            <a:r>
              <a:rPr lang="ru-RU" sz="5000" dirty="0" err="1" smtClean="0"/>
              <a:t>достатня</a:t>
            </a:r>
            <a:r>
              <a:rPr lang="ru-RU" sz="5000" dirty="0" smtClean="0"/>
              <a:t> </a:t>
            </a:r>
            <a:r>
              <a:rPr lang="ru-RU" sz="5000" dirty="0" err="1" smtClean="0"/>
              <a:t>кількість</a:t>
            </a:r>
            <a:r>
              <a:rPr lang="ru-RU" sz="5000" dirty="0" smtClean="0"/>
              <a:t> часу, </a:t>
            </a:r>
            <a:r>
              <a:rPr lang="ru-RU" sz="5000" dirty="0" err="1" smtClean="0"/>
              <a:t>слід</a:t>
            </a:r>
            <a:r>
              <a:rPr lang="ru-RU" sz="5000" dirty="0" smtClean="0"/>
              <a:t> </a:t>
            </a:r>
            <a:r>
              <a:rPr lang="ru-RU" sz="5000" dirty="0" err="1" smtClean="0"/>
              <a:t>подбати</a:t>
            </a:r>
            <a:r>
              <a:rPr lang="ru-RU" sz="5000" dirty="0" smtClean="0"/>
              <a:t> про те, </a:t>
            </a:r>
            <a:r>
              <a:rPr lang="ru-RU" sz="5000" dirty="0" err="1" smtClean="0"/>
              <a:t>щоб</a:t>
            </a:r>
            <a:r>
              <a:rPr lang="ru-RU" sz="5000" dirty="0" smtClean="0"/>
              <a:t> модель </a:t>
            </a:r>
            <a:r>
              <a:rPr lang="ru-RU" sz="5000" dirty="0" err="1" smtClean="0"/>
              <a:t>відповідала</a:t>
            </a:r>
            <a:r>
              <a:rPr lang="ru-RU" sz="5000" dirty="0" smtClean="0"/>
              <a:t> </a:t>
            </a:r>
            <a:r>
              <a:rPr lang="ru-RU" sz="5000" dirty="0" err="1" smtClean="0"/>
              <a:t>останнім</a:t>
            </a:r>
            <a:r>
              <a:rPr lang="ru-RU" sz="5000" dirty="0" smtClean="0"/>
              <a:t> стандартам </a:t>
            </a:r>
            <a:r>
              <a:rPr lang="ru-RU" sz="5000" dirty="0" err="1" smtClean="0"/>
              <a:t>безпеки</a:t>
            </a:r>
            <a:r>
              <a:rPr lang="ru-RU" sz="5000" dirty="0" smtClean="0"/>
              <a:t>.</a:t>
            </a:r>
          </a:p>
          <a:p>
            <a:endParaRPr lang="ru-RU" sz="5000" b="1" dirty="0" smtClean="0"/>
          </a:p>
          <a:p>
            <a:r>
              <a:rPr lang="ru-RU" sz="5000" dirty="0" err="1" smtClean="0"/>
              <a:t>Особливу</a:t>
            </a:r>
            <a:r>
              <a:rPr lang="ru-RU" sz="5000" dirty="0" smtClean="0"/>
              <a:t> </a:t>
            </a:r>
            <a:r>
              <a:rPr lang="ru-RU" sz="5000" dirty="0" err="1" smtClean="0"/>
              <a:t>увагу</a:t>
            </a:r>
            <a:r>
              <a:rPr lang="ru-RU" sz="5000" dirty="0" smtClean="0"/>
              <a:t> </a:t>
            </a:r>
            <a:r>
              <a:rPr lang="ru-RU" sz="5000" dirty="0" err="1" smtClean="0"/>
              <a:t>слід</a:t>
            </a:r>
            <a:r>
              <a:rPr lang="ru-RU" sz="5000" dirty="0" smtClean="0"/>
              <a:t> </a:t>
            </a:r>
            <a:r>
              <a:rPr lang="ru-RU" sz="5000" dirty="0" err="1" smtClean="0"/>
              <a:t>приділити</a:t>
            </a:r>
            <a:r>
              <a:rPr lang="ru-RU" sz="5000" dirty="0" smtClean="0"/>
              <a:t> </a:t>
            </a:r>
            <a:r>
              <a:rPr lang="ru-RU" sz="5000" dirty="0" err="1" smtClean="0"/>
              <a:t>роботі</a:t>
            </a:r>
            <a:r>
              <a:rPr lang="ru-RU" sz="5000" dirty="0" smtClean="0"/>
              <a:t> </a:t>
            </a:r>
            <a:r>
              <a:rPr lang="ru-RU" sz="5000" dirty="0" err="1" smtClean="0"/>
              <a:t>з</a:t>
            </a:r>
            <a:r>
              <a:rPr lang="ru-RU" sz="5000" dirty="0" smtClean="0"/>
              <a:t> </a:t>
            </a:r>
            <a:r>
              <a:rPr lang="ru-RU" sz="5000" dirty="0" err="1" smtClean="0"/>
              <a:t>СВЧ-піччю</a:t>
            </a:r>
            <a:r>
              <a:rPr lang="ru-RU" sz="5000" dirty="0" smtClean="0"/>
              <a:t>. При </a:t>
            </a:r>
            <a:r>
              <a:rPr lang="ru-RU" sz="5000" dirty="0" err="1" smtClean="0"/>
              <a:t>покупці</a:t>
            </a:r>
            <a:r>
              <a:rPr lang="ru-RU" sz="5000" dirty="0" smtClean="0"/>
              <a:t> не </a:t>
            </a:r>
            <a:r>
              <a:rPr lang="ru-RU" sz="5000" dirty="0" err="1" smtClean="0"/>
              <a:t>намагайтеся</a:t>
            </a:r>
            <a:r>
              <a:rPr lang="ru-RU" sz="5000" dirty="0" smtClean="0"/>
              <a:t> </a:t>
            </a:r>
            <a:r>
              <a:rPr lang="ru-RU" sz="5000" dirty="0" err="1" smtClean="0"/>
              <a:t>вибирати</a:t>
            </a:r>
            <a:r>
              <a:rPr lang="ru-RU" sz="5000" dirty="0" smtClean="0"/>
              <a:t> </a:t>
            </a:r>
            <a:r>
              <a:rPr lang="ru-RU" sz="5000" dirty="0" err="1" smtClean="0"/>
              <a:t>дуже</a:t>
            </a:r>
            <a:r>
              <a:rPr lang="ru-RU" sz="5000" dirty="0" smtClean="0"/>
              <a:t> </a:t>
            </a:r>
            <a:r>
              <a:rPr lang="ru-RU" sz="5000" dirty="0" err="1" smtClean="0"/>
              <a:t>потужну</a:t>
            </a:r>
            <a:r>
              <a:rPr lang="ru-RU" sz="5000" dirty="0" smtClean="0"/>
              <a:t> модель, </a:t>
            </a:r>
            <a:r>
              <a:rPr lang="ru-RU" sz="5000" dirty="0" err="1" smtClean="0"/>
              <a:t>завжди</a:t>
            </a:r>
            <a:r>
              <a:rPr lang="ru-RU" sz="5000" dirty="0" smtClean="0"/>
              <a:t> </a:t>
            </a:r>
            <a:r>
              <a:rPr lang="ru-RU" sz="5000" dirty="0" err="1" smtClean="0"/>
              <a:t>перевіряйте</a:t>
            </a:r>
            <a:r>
              <a:rPr lang="ru-RU" sz="5000" dirty="0" smtClean="0"/>
              <a:t>, </a:t>
            </a:r>
            <a:r>
              <a:rPr lang="ru-RU" sz="5000" dirty="0" err="1" smtClean="0"/>
              <a:t>наскільки</a:t>
            </a:r>
            <a:r>
              <a:rPr lang="ru-RU" sz="5000" dirty="0" smtClean="0"/>
              <a:t> </a:t>
            </a:r>
            <a:r>
              <a:rPr lang="ru-RU" sz="5000" dirty="0" err="1" smtClean="0"/>
              <a:t>щільно</a:t>
            </a:r>
            <a:r>
              <a:rPr lang="ru-RU" sz="5000" dirty="0" smtClean="0"/>
              <a:t> </a:t>
            </a:r>
            <a:r>
              <a:rPr lang="ru-RU" sz="5000" dirty="0" err="1" smtClean="0"/>
              <a:t>закривається</a:t>
            </a:r>
            <a:r>
              <a:rPr lang="ru-RU" sz="5000" dirty="0" smtClean="0"/>
              <a:t> </a:t>
            </a:r>
            <a:r>
              <a:rPr lang="ru-RU" sz="5000" dirty="0" err="1" smtClean="0"/>
              <a:t>дверцята</a:t>
            </a:r>
            <a:r>
              <a:rPr lang="ru-RU" sz="5000" dirty="0" smtClean="0"/>
              <a:t>. Не </a:t>
            </a:r>
            <a:r>
              <a:rPr lang="ru-RU" sz="5000" dirty="0" err="1" smtClean="0"/>
              <a:t>купуйте</a:t>
            </a:r>
            <a:r>
              <a:rPr lang="ru-RU" sz="5000" dirty="0" smtClean="0"/>
              <a:t> </a:t>
            </a:r>
            <a:r>
              <a:rPr lang="ru-RU" sz="5000" dirty="0" err="1" smtClean="0"/>
              <a:t>піч</a:t>
            </a:r>
            <a:r>
              <a:rPr lang="ru-RU" sz="5000" dirty="0" smtClean="0"/>
              <a:t>, </a:t>
            </a:r>
            <a:r>
              <a:rPr lang="ru-RU" sz="5000" dirty="0" err="1" smtClean="0"/>
              <a:t>поки</a:t>
            </a:r>
            <a:r>
              <a:rPr lang="ru-RU" sz="5000" dirty="0" smtClean="0"/>
              <a:t> вам не </a:t>
            </a:r>
            <a:r>
              <a:rPr lang="ru-RU" sz="5000" dirty="0" err="1" smtClean="0"/>
              <a:t>нададуть</a:t>
            </a:r>
            <a:r>
              <a:rPr lang="ru-RU" sz="5000" dirty="0" smtClean="0"/>
              <a:t> </a:t>
            </a:r>
            <a:r>
              <a:rPr lang="ru-RU" sz="5000" dirty="0" err="1" smtClean="0"/>
              <a:t>сертифікат</a:t>
            </a:r>
            <a:r>
              <a:rPr lang="ru-RU" sz="5000" dirty="0" smtClean="0"/>
              <a:t> </a:t>
            </a:r>
            <a:r>
              <a:rPr lang="ru-RU" sz="5000" dirty="0" err="1" smtClean="0"/>
              <a:t>відповідності</a:t>
            </a:r>
            <a:r>
              <a:rPr lang="ru-RU" sz="5000" dirty="0" smtClean="0"/>
              <a:t> </a:t>
            </a:r>
            <a:r>
              <a:rPr lang="ru-RU" sz="5000" dirty="0" err="1" smtClean="0"/>
              <a:t>основним</a:t>
            </a:r>
            <a:r>
              <a:rPr lang="ru-RU" sz="5000" dirty="0" smtClean="0"/>
              <a:t> нормам.</a:t>
            </a:r>
          </a:p>
          <a:p>
            <a:endParaRPr lang="ru-RU" sz="5000" b="1" dirty="0" smtClean="0"/>
          </a:p>
          <a:p>
            <a:r>
              <a:rPr lang="ru-RU" sz="5000" dirty="0" smtClean="0"/>
              <a:t>При </a:t>
            </a:r>
            <a:r>
              <a:rPr lang="ru-RU" sz="5000" dirty="0" err="1" smtClean="0"/>
              <a:t>роботі</a:t>
            </a:r>
            <a:r>
              <a:rPr lang="ru-RU" sz="5000" dirty="0" smtClean="0"/>
              <a:t> </a:t>
            </a:r>
            <a:r>
              <a:rPr lang="ru-RU" sz="4800" dirty="0" err="1" smtClean="0"/>
              <a:t>з</a:t>
            </a:r>
            <a:r>
              <a:rPr lang="ru-RU" sz="4800" dirty="0" smtClean="0"/>
              <a:t> </a:t>
            </a:r>
            <a:r>
              <a:rPr lang="ru-RU" sz="4800" dirty="0" err="1" smtClean="0"/>
              <a:t>СВЧ-піччю</a:t>
            </a:r>
            <a:r>
              <a:rPr lang="ru-RU" sz="4800" dirty="0" smtClean="0"/>
              <a:t> </a:t>
            </a:r>
            <a:r>
              <a:rPr lang="ru-RU" sz="4800" dirty="0" err="1" smtClean="0"/>
              <a:t>дотримуйтесь</a:t>
            </a:r>
            <a:r>
              <a:rPr lang="ru-RU" sz="4800" dirty="0" smtClean="0"/>
              <a:t> </a:t>
            </a:r>
            <a:r>
              <a:rPr lang="ru-RU" sz="4800" dirty="0" err="1" smtClean="0"/>
              <a:t>кілька</a:t>
            </a:r>
            <a:r>
              <a:rPr lang="ru-RU" sz="4800" dirty="0" smtClean="0"/>
              <a:t> абсолютно </a:t>
            </a:r>
            <a:r>
              <a:rPr lang="ru-RU" sz="4800" dirty="0" err="1" smtClean="0"/>
              <a:t>нескладних</a:t>
            </a:r>
            <a:r>
              <a:rPr lang="ru-RU" sz="4800" dirty="0" smtClean="0"/>
              <a:t> правил, </a:t>
            </a:r>
            <a:r>
              <a:rPr lang="ru-RU" sz="4800" dirty="0" err="1" smtClean="0"/>
              <a:t>які</a:t>
            </a:r>
            <a:r>
              <a:rPr lang="ru-RU" sz="4800" dirty="0" smtClean="0"/>
              <a:t> </a:t>
            </a:r>
            <a:r>
              <a:rPr lang="ru-RU" sz="4800" dirty="0" err="1" smtClean="0"/>
              <a:t>допоможуть</a:t>
            </a:r>
            <a:r>
              <a:rPr lang="ru-RU" sz="4800" dirty="0" smtClean="0"/>
              <a:t> вам </a:t>
            </a:r>
            <a:r>
              <a:rPr lang="ru-RU" sz="4800" dirty="0" err="1" smtClean="0"/>
              <a:t>уникнути</a:t>
            </a:r>
            <a:r>
              <a:rPr lang="ru-RU" sz="4800" dirty="0" smtClean="0"/>
              <a:t> </a:t>
            </a:r>
            <a:r>
              <a:rPr lang="ru-RU" sz="4800" dirty="0" err="1" smtClean="0"/>
              <a:t>витоку</a:t>
            </a:r>
            <a:r>
              <a:rPr lang="ru-RU" sz="4800" dirty="0" smtClean="0"/>
              <a:t> </a:t>
            </a:r>
            <a:r>
              <a:rPr lang="ru-RU" sz="4800" dirty="0" err="1" smtClean="0"/>
              <a:t>електромагнітного</a:t>
            </a:r>
            <a:r>
              <a:rPr lang="ru-RU" sz="4800" dirty="0" smtClean="0"/>
              <a:t> поля:</a:t>
            </a:r>
          </a:p>
          <a:p>
            <a:pPr>
              <a:buNone/>
            </a:pPr>
            <a:endParaRPr lang="ru-RU" sz="5000" dirty="0" smtClean="0"/>
          </a:p>
          <a:p>
            <a:endParaRPr lang="ru-RU" sz="5000" dirty="0"/>
          </a:p>
        </p:txBody>
      </p:sp>
      <p:pic>
        <p:nvPicPr>
          <p:cNvPr id="3074" name="Picture 2" descr="C:\Documents and Settings\Администратор\Рабочий стол\U00324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4704"/>
            <a:ext cx="1705844" cy="1705843"/>
          </a:xfrm>
          <a:prstGeom prst="rect">
            <a:avLst/>
          </a:prstGeom>
          <a:noFill/>
        </p:spPr>
      </p:pic>
      <p:pic>
        <p:nvPicPr>
          <p:cNvPr id="3075" name="Picture 3" descr="C:\Documents and Settings\Администратор\Рабочий стол\zastavyat-ogranichit-vrednoe-izluchen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836712"/>
            <a:ext cx="2857659" cy="1786037"/>
          </a:xfrm>
          <a:prstGeom prst="rect">
            <a:avLst/>
          </a:prstGeom>
          <a:noFill/>
        </p:spPr>
      </p:pic>
      <p:pic>
        <p:nvPicPr>
          <p:cNvPr id="3076" name="Picture 4" descr="C:\Documents and Settings\Администратор\Рабочий стол\Temna-materiy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332656"/>
            <a:ext cx="2063986" cy="2011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</TotalTime>
  <Words>9</Words>
  <Application>Microsoft Office PowerPoint</Application>
  <PresentationFormat>Экран (4:3)</PresentationFormat>
  <Paragraphs>17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Городская</vt:lpstr>
      <vt:lpstr>Електромагнітні випромінювання</vt:lpstr>
      <vt:lpstr>Електромагнітне випромінювання — взаємопов”язані коливання електричного і магнітного полів, що утворюють електромагнітне поле. </vt:lpstr>
      <vt:lpstr>Способи захисту себе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Електромагнітні випромінювання</dc:title>
  <cp:lastModifiedBy>User</cp:lastModifiedBy>
  <cp:revision>3</cp:revision>
  <dcterms:modified xsi:type="dcterms:W3CDTF">2013-03-10T20:07:09Z</dcterms:modified>
</cp:coreProperties>
</file>