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0F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309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242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539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85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056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709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623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050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500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174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272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0031-096A-41A8-B9FA-35EEAB178A8D}" type="datetimeFigureOut">
              <a:rPr lang="uk-UA" smtClean="0"/>
              <a:t>06.04.2014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52CDE-773B-47D8-A786-EDF749133C43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381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90F30"/>
          </a:solidFill>
          <a:ln>
            <a:solidFill>
              <a:srgbClr val="190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729612" y="2636912"/>
            <a:ext cx="76979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200" dirty="0">
                <a:solidFill>
                  <a:schemeClr val="bg1"/>
                </a:solidFill>
                <a:latin typeface="Garamond" panose="02020404030301010803" pitchFamily="18" charset="0"/>
              </a:rPr>
              <a:t>РЕНТГЕНІВСЬКЕ ВИПРОМІНЮВАННЯ</a:t>
            </a:r>
            <a:endParaRPr lang="uk-UA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326"/>
          </a:xfrm>
          <a:prstGeom prst="rect">
            <a:avLst/>
          </a:prstGeom>
          <a:solidFill>
            <a:srgbClr val="190F30"/>
          </a:solidFill>
          <a:ln>
            <a:solidFill>
              <a:srgbClr val="190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47564" y="476672"/>
            <a:ext cx="8028892" cy="46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uk-UA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Історія відкриття</a:t>
            </a:r>
            <a:endParaRPr lang="uk-U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Віддаючи належне першому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лауреату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нобелівської премії з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фізики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1901 р. професору Вільгельму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Конраду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Рентгену як відкривачу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-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­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променів, слід згадати й іншу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видатну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людину — професора вищої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німецької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технічної школи в Празі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Івана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Павловича Пулюя, який тільки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п’ять тижнів пізніше від Рентгена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надрукував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свою першу статтю,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присвячену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цьому питанню.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56792"/>
            <a:ext cx="3376232" cy="413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70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326"/>
          </a:xfrm>
          <a:prstGeom prst="rect">
            <a:avLst/>
          </a:prstGeom>
          <a:solidFill>
            <a:srgbClr val="190F30"/>
          </a:solidFill>
          <a:ln>
            <a:solidFill>
              <a:srgbClr val="190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47564" y="476672"/>
            <a:ext cx="8028892" cy="46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uk-UA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Історія відкриття</a:t>
            </a:r>
            <a:endParaRPr lang="uk-U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395536" y="1412776"/>
            <a:ext cx="5616624" cy="52565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Під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час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вивчення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катодних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променів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Рентген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помітив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дивне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світіння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скляної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трубки,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кристалів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що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лежали на лабораторному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столі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.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Але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момент істини настав для Рентгена тоді, коли він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побачив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кістки своєї руки, яку тримав між розрядним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апаратом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і світловим </a:t>
            </a:r>
            <a:r>
              <a:rPr lang="uk-UA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екраном.Упродовж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майже двох місяців Рентген самостійно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працював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над вивченням властивостей нових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променів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: їх поглинанням,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здатністю </a:t>
            </a:r>
            <a:r>
              <a:rPr lang="uk-UA" dirty="0" err="1">
                <a:solidFill>
                  <a:schemeClr val="bg1"/>
                </a:solidFill>
                <a:latin typeface="Garamond" panose="02020404030301010803" pitchFamily="18" charset="0"/>
              </a:rPr>
              <a:t>йонізувати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 повітря.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28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грудня 1895 р. він виступив з першим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повідомленням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про своє відкриття перед </a:t>
            </a:r>
            <a:r>
              <a:rPr lang="uk-UA" dirty="0" err="1">
                <a:solidFill>
                  <a:schemeClr val="bg1"/>
                </a:solidFill>
                <a:latin typeface="Garamond" panose="02020404030301010803" pitchFamily="18" charset="0"/>
              </a:rPr>
              <a:t>Вюрбурзьким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фізико­-медичним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товариством. Відкриття Рентгена відразу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привернуло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до себе увагу, але учений не продав свій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винахід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: він вважав, що таке відкриття має стати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на­дбанням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усього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людства. Питання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про першість відкриття </a:t>
            </a: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X­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променів і досі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залишається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суперечливим. Після першої доповіді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Рентгена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15 лютого Пулюй виступив із публічною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доповіддю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«Про невидимі промені та фотографування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невидимого». В ній Пулюй ґрунтовно пояснив та на численних прикладах вдало продемонстрував суть і характер 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X­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променів, ґрунтовно пояснив характерні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властивості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цих променів та їх відмінність від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катодних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71" r="26883"/>
          <a:stretch/>
        </p:blipFill>
        <p:spPr bwMode="auto">
          <a:xfrm>
            <a:off x="6160552" y="2348880"/>
            <a:ext cx="2487822" cy="3382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05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326"/>
          </a:xfrm>
          <a:prstGeom prst="rect">
            <a:avLst/>
          </a:prstGeom>
          <a:solidFill>
            <a:srgbClr val="190F30"/>
          </a:solidFill>
          <a:ln>
            <a:solidFill>
              <a:srgbClr val="190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47564" y="476672"/>
            <a:ext cx="8028892" cy="46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uk-UA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Рентгенівські промені</a:t>
            </a:r>
            <a:endParaRPr lang="uk-U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881590" y="1340768"/>
            <a:ext cx="756084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Відкриття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рентгенівського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випромінювання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при­несло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чимало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курйозів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. Ось один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із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них.Через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рік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після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відкриття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Рентгеном </a:t>
            </a:r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X­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променів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він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отримав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листа від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англійського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моряка: «Сер, з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війни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у 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мене в грудях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застрягла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куля, але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її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ніяк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не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можуть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видалити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оскільки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її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не видно. І ось я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почув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ви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винайшли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промені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, за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допомогою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яких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мою кулю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можна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побачити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Якщо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це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можливо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надішліть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мені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трішки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променів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у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конверті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доктори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знайдуть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кулю і я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надішлю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вам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промені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назад».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Звичайно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, у Рентгена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був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легкий 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шок.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Відповідь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його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була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такою: «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Наразі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я не 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маю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такої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кількості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променів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. Але </a:t>
            </a:r>
            <a:r>
              <a:rPr lang="ru-RU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якщо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вам 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нескладно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надішліть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мені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свою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грудну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клітку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, я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знайду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кулю </a:t>
            </a:r>
            <a:r>
              <a:rPr lang="ru-RU" dirty="0" smtClean="0">
                <a:solidFill>
                  <a:schemeClr val="bg1"/>
                </a:solidFill>
                <a:latin typeface="Garamond" panose="02020404030301010803" pitchFamily="18" charset="0"/>
              </a:rPr>
              <a:t>й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надішлю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вам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грудну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Garamond" panose="02020404030301010803" pitchFamily="18" charset="0"/>
              </a:rPr>
              <a:t>клітку</a:t>
            </a:r>
            <a:r>
              <a:rPr lang="ru-RU" dirty="0">
                <a:solidFill>
                  <a:schemeClr val="bg1"/>
                </a:solidFill>
                <a:latin typeface="Garamond" panose="02020404030301010803" pitchFamily="18" charset="0"/>
              </a:rPr>
              <a:t> назад».</a:t>
            </a:r>
            <a:endParaRPr lang="uk-U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3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326"/>
          </a:xfrm>
          <a:prstGeom prst="rect">
            <a:avLst/>
          </a:prstGeom>
          <a:solidFill>
            <a:srgbClr val="190F30"/>
          </a:solidFill>
          <a:ln>
            <a:solidFill>
              <a:srgbClr val="190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47564" y="476672"/>
            <a:ext cx="8028892" cy="46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uk-UA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Рентгенівські промені</a:t>
            </a:r>
            <a:endParaRPr lang="uk-U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67544" y="1196752"/>
            <a:ext cx="7920880" cy="56612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Рентгенівські промені утворюються під час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гальмування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електронів, які рухаються з великою швидкістю.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Навколо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цих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електронів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існує магнітне поле, адже рух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електронів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є електричним струмом. Під час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різкого гальмування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електрона в момент удару об перешкоду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магнітне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поле електрона швидко змінюється і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випромінюється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електромагнітна хвиля, довжина якої тим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менша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, чим більша швидкість електрона до удару об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перешкоду. Рентгенівські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промені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отримують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за допомогою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спеціальних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двохелектродних ламп, на які подається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висока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напруга, близько 50 000—200 000 В.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Електро­ни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, що їх випускає розжарений катод рентгенівської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трубки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, прискорюються потужним електричним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полем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у просторі між антикатодом і катодом і з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великою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швидкістю вдаряються об антикатод. При цьому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випромінюються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рентгенівські промені, які виходять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назовні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крізь скло трубки. Гальмівне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випромінювання 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рентгенівської трубки має суцільний спектр. </a:t>
            </a:r>
          </a:p>
          <a:p>
            <a:pPr marL="0" indent="0">
              <a:buNone/>
            </a:pP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Рентгенівські трубки з розжареним катодом самі є </a:t>
            </a:r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випрямлячами</a:t>
            </a:r>
            <a:r>
              <a:rPr lang="uk-UA" dirty="0">
                <a:solidFill>
                  <a:schemeClr val="bg1"/>
                </a:solidFill>
                <a:latin typeface="Garamond" panose="02020404030301010803" pitchFamily="18" charset="0"/>
              </a:rPr>
              <a:t>, і їх можна живити змінним струмом.</a:t>
            </a:r>
          </a:p>
        </p:txBody>
      </p:sp>
    </p:spTree>
    <p:extLst>
      <p:ext uri="{BB962C8B-B14F-4D97-AF65-F5344CB8AC3E}">
        <p14:creationId xmlns:p14="http://schemas.microsoft.com/office/powerpoint/2010/main" val="136954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326"/>
          </a:xfrm>
          <a:prstGeom prst="rect">
            <a:avLst/>
          </a:prstGeom>
          <a:solidFill>
            <a:srgbClr val="190F30"/>
          </a:solidFill>
          <a:ln>
            <a:solidFill>
              <a:srgbClr val="190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47564" y="476672"/>
            <a:ext cx="8028892" cy="46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uk-UA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Рентгенівські промені</a:t>
            </a:r>
            <a:endParaRPr lang="uk-U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395536" y="1484784"/>
            <a:ext cx="7920880" cy="5661248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Важливою особливістю рентгенівських променів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є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їх висока проникна здатність відносно багатьох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речовин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, непрозорих для видимого світла. Чим жорсткіші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рентгенівські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промені, тим слабше вони поглинаються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і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тим вища їхня проникна здатність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На шкалі електромагнітних хвиль рентгенівське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випромінювання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знаходиться після ультрафіолетового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перед </a:t>
            </a:r>
            <a:r>
              <a:rPr lang="el-GR" sz="2000" dirty="0">
                <a:solidFill>
                  <a:schemeClr val="bg1"/>
                </a:solidFill>
                <a:latin typeface="Garamond" panose="02020404030301010803" pitchFamily="18" charset="0"/>
              </a:rPr>
              <a:t>γ­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випромінюванням.</a:t>
            </a:r>
          </a:p>
          <a:p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Як і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будь­-які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електромагнітні хвилі, рентгенівські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промені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не відхиляються в електричному і магнітному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полях.</a:t>
            </a:r>
          </a:p>
          <a:p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Якщо між джерелом рентгенівських променів і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екраном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, що світиться під їхньою дією, помістити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яке­-небудь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тіло, то на екрані побачимо його темне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зображення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. Якщо всередині однорідного тіла є порожнина,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то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на екрані це місце буде світлішим.</a:t>
            </a:r>
          </a:p>
        </p:txBody>
      </p:sp>
    </p:spTree>
    <p:extLst>
      <p:ext uri="{BB962C8B-B14F-4D97-AF65-F5344CB8AC3E}">
        <p14:creationId xmlns:p14="http://schemas.microsoft.com/office/powerpoint/2010/main" val="29090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326"/>
          </a:xfrm>
          <a:prstGeom prst="rect">
            <a:avLst/>
          </a:prstGeom>
          <a:solidFill>
            <a:srgbClr val="190F30"/>
          </a:solidFill>
          <a:ln>
            <a:solidFill>
              <a:srgbClr val="190F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47564" y="476672"/>
            <a:ext cx="8028892" cy="46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uk-UA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Використання</a:t>
            </a:r>
            <a:endParaRPr lang="uk-U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395536" y="1197078"/>
            <a:ext cx="6408712" cy="56612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Рентгенівське випромінювання активно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застосовують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у медицині:</a:t>
            </a:r>
          </a:p>
          <a:p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діагностують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різні захворювання, наприклад,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туберкульоз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виявляють, отримуючи флюорографію 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грудної клітки;</a:t>
            </a:r>
          </a:p>
          <a:p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за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допомогою рентгену визначають характер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перелому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кісток;</a:t>
            </a:r>
          </a:p>
          <a:p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виявляють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у тілі сторонні предмети;</a:t>
            </a:r>
          </a:p>
          <a:p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шкідливий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вплив рентгенівського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випромінювання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на розвиток клітин використовують для лікування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злоякісних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пухлин;</a:t>
            </a:r>
          </a:p>
          <a:p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визначають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структуру ДНК і будову інших клітин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та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їх складових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endParaRPr lang="uk-UA" sz="2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uk-UA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Широкого використання рентгенівське </a:t>
            </a:r>
            <a:r>
              <a:rPr lang="uk-UA" sz="2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випромі­нювання </a:t>
            </a:r>
            <a:r>
              <a:rPr lang="uk-UA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набуло в промисловості.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Один із методів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називається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дефектоскопія — виявлення внутрішніх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дефектів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у виробах: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•	порожнин у виливках деталей;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•	тріщин у рейках;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•	перевірка якості зварних швів.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Велике значення для вивчення структури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кристалів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різних речовин, структури живих клітин і їх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складових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має рентгеноструктурний аналіз — за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дифракційною 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картиною рентгенівського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випромінювання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, що пройшло через речовину, вивчають її </a:t>
            </a:r>
            <a:r>
              <a:rPr lang="uk-UA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структуру</a:t>
            </a:r>
            <a:r>
              <a:rPr lang="uk-UA" sz="2000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87" t="-90" r="22557" b="90"/>
          <a:stretch/>
        </p:blipFill>
        <p:spPr bwMode="auto">
          <a:xfrm>
            <a:off x="6731061" y="3933056"/>
            <a:ext cx="2088232" cy="2614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42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704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Історія відкриття</vt:lpstr>
      <vt:lpstr>Історія відкриття</vt:lpstr>
      <vt:lpstr>Рентгенівські промені</vt:lpstr>
      <vt:lpstr>Рентгенівські промені</vt:lpstr>
      <vt:lpstr>Рентгенівські промені</vt:lpstr>
      <vt:lpstr>Використання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ВВВ</dc:creator>
  <cp:lastModifiedBy>ВВВ</cp:lastModifiedBy>
  <cp:revision>13</cp:revision>
  <dcterms:created xsi:type="dcterms:W3CDTF">2014-02-21T17:43:32Z</dcterms:created>
  <dcterms:modified xsi:type="dcterms:W3CDTF">2014-04-07T19:16:29Z</dcterms:modified>
</cp:coreProperties>
</file>