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6" r:id="rId3"/>
    <p:sldId id="257" r:id="rId4"/>
    <p:sldId id="258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5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83568" y="0"/>
            <a:ext cx="7632848" cy="2664296"/>
          </a:xfrm>
        </p:spPr>
        <p:txBody>
          <a:bodyPr>
            <a:normAutofit/>
          </a:bodyPr>
          <a:lstStyle/>
          <a:p>
            <a:pPr algn="just"/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фізики 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тему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«Розвиток космонавтики»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8434" name="Picture 2" descr="D:\9 класс\10 класс\космонавтика\706159_78996881bff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1749"/>
          <a:stretch/>
        </p:blipFill>
        <p:spPr bwMode="auto">
          <a:xfrm>
            <a:off x="-108520" y="1270589"/>
            <a:ext cx="9252520" cy="55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9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80960" cy="1066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Установка 1-го космічного корабля «</a:t>
            </a:r>
            <a:r>
              <a:rPr lang="uk-UA" dirty="0" err="1" smtClean="0"/>
              <a:t>Восток</a:t>
            </a:r>
            <a:r>
              <a:rPr lang="uk-UA" dirty="0" smtClean="0"/>
              <a:t>-1»</a:t>
            </a:r>
            <a:endParaRPr lang="ru-RU" dirty="0"/>
          </a:p>
        </p:txBody>
      </p:sp>
      <p:pic>
        <p:nvPicPr>
          <p:cNvPr id="9218" name="Picture 2" descr="D:\9 класс\10 класс\космонавтика\установка 1-го космического корабл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61098" y="116632"/>
            <a:ext cx="4892010" cy="1800200"/>
          </a:xfrm>
        </p:spPr>
        <p:txBody>
          <a:bodyPr>
            <a:normAutofit/>
          </a:bodyPr>
          <a:lstStyle/>
          <a:p>
            <a:r>
              <a:rPr lang="uk-UA" sz="2800" dirty="0"/>
              <a:t>Леонов Олексій </a:t>
            </a:r>
            <a:r>
              <a:rPr lang="uk-UA" sz="2800" dirty="0" smtClean="0"/>
              <a:t>Архипович.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ru-RU" sz="2800" dirty="0" err="1" smtClean="0"/>
              <a:t>Народився</a:t>
            </a:r>
            <a:r>
              <a:rPr lang="ru-RU" sz="2800" dirty="0"/>
              <a:t> </a:t>
            </a:r>
            <a:r>
              <a:rPr lang="ru-RU" sz="2800" dirty="0" smtClean="0"/>
              <a:t>30 </a:t>
            </a:r>
            <a:r>
              <a:rPr lang="ru-RU" sz="2800" dirty="0" err="1" smtClean="0"/>
              <a:t>травня</a:t>
            </a:r>
            <a:r>
              <a:rPr lang="ru-RU" sz="2800" dirty="0" smtClean="0"/>
              <a:t> 1934</a:t>
            </a:r>
            <a:r>
              <a:rPr lang="ru-RU" sz="2800" dirty="0"/>
              <a:t> року в с. </a:t>
            </a:r>
            <a:r>
              <a:rPr lang="ru-RU" sz="2800" dirty="0" err="1"/>
              <a:t>Листв'янка</a:t>
            </a:r>
            <a:r>
              <a:rPr lang="ru-RU" sz="2800" dirty="0"/>
              <a:t> </a:t>
            </a:r>
            <a:r>
              <a:rPr lang="ru-RU" sz="2800" dirty="0" err="1"/>
              <a:t>Тисульського</a:t>
            </a:r>
            <a:r>
              <a:rPr lang="ru-RU" sz="2800" dirty="0"/>
              <a:t> </a:t>
            </a:r>
            <a:r>
              <a:rPr lang="ru-RU" sz="2800" dirty="0" err="1" smtClean="0"/>
              <a:t>району</a:t>
            </a:r>
            <a:r>
              <a:rPr lang="ru-RU" sz="2800" dirty="0" err="1"/>
              <a:t>,</a:t>
            </a:r>
            <a:r>
              <a:rPr lang="ru-RU" sz="2800" dirty="0" err="1" smtClean="0"/>
              <a:t>Росія</a:t>
            </a:r>
            <a:r>
              <a:rPr lang="ru-RU" sz="2800" dirty="0" smtClean="0"/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9 класс\10 класс\космонавтика\леонов в открт.космосе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1" b="96244" l="3051" r="971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4538488" cy="32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372802"/>
              </p:ext>
            </p:extLst>
          </p:nvPr>
        </p:nvGraphicFramePr>
        <p:xfrm>
          <a:off x="146262" y="4005064"/>
          <a:ext cx="4238440" cy="1096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Объект упаковщика для оболочки" showAsIcon="1" r:id="rId5" imgW="2085840" imgH="540000" progId="Package">
                  <p:embed/>
                </p:oleObj>
              </mc:Choice>
              <mc:Fallback>
                <p:oleObj name="Объект упаковщика для оболочки" showAsIcon="1" r:id="rId5" imgW="2085840" imgH="540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262" y="4005064"/>
                        <a:ext cx="4238440" cy="1096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5" name="Picture 5" descr="D:\9 класс\10 класс\космонавтика\восток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0905" y="2120156"/>
            <a:ext cx="4725142" cy="44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933859"/>
              </p:ext>
            </p:extLst>
          </p:nvPr>
        </p:nvGraphicFramePr>
        <p:xfrm>
          <a:off x="408868" y="5301208"/>
          <a:ext cx="35037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712"/>
              </a:tblGrid>
              <a:tr h="640080">
                <a:tc>
                  <a:txBody>
                    <a:bodyPr/>
                    <a:lstStyle/>
                    <a:p>
                      <a:r>
                        <a:rPr lang="uk-UA" dirty="0" smtClean="0"/>
                        <a:t>Перший вихід у космос,космонавтом</a:t>
                      </a:r>
                      <a:r>
                        <a:rPr lang="uk-UA" baseline="0" dirty="0" smtClean="0"/>
                        <a:t> Леоновим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5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3922" y="1700808"/>
            <a:ext cx="9130078" cy="4486632"/>
          </a:xfrm>
        </p:spPr>
        <p:txBody>
          <a:bodyPr/>
          <a:lstStyle/>
          <a:p>
            <a:r>
              <a:rPr lang="ru-RU" dirty="0" smtClean="0"/>
              <a:t> 	«Союз-4»					«Союз-5»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516" y="-171400"/>
            <a:ext cx="8640960" cy="147220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ерша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космонавтики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стикування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пілотованих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космічних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кораблів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:\9 класс\10 класс\космонавтика\союз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67" b="18741"/>
          <a:stretch/>
        </p:blipFill>
        <p:spPr bwMode="auto">
          <a:xfrm>
            <a:off x="13922" y="2348881"/>
            <a:ext cx="4513074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9 класс\10 класс\космонавтика\союз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96" y="2348881"/>
            <a:ext cx="4617004" cy="45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-243408"/>
            <a:ext cx="7680960" cy="1642864"/>
          </a:xfrm>
        </p:spPr>
        <p:txBody>
          <a:bodyPr>
            <a:noAutofit/>
          </a:bodyPr>
          <a:lstStyle/>
          <a:p>
            <a:r>
              <a:rPr lang="uk-UA" sz="2400" dirty="0" smtClean="0"/>
              <a:t>Російська станція «Мир».</a:t>
            </a:r>
            <a:r>
              <a:rPr lang="ru-RU" sz="2400" dirty="0"/>
              <a:t> 23 </a:t>
            </a:r>
            <a:r>
              <a:rPr lang="ru-RU" sz="2400" dirty="0" err="1"/>
              <a:t>березня</a:t>
            </a:r>
            <a:r>
              <a:rPr lang="ru-RU" sz="2400" dirty="0"/>
              <a:t> 2001 року </a:t>
            </a:r>
            <a:r>
              <a:rPr lang="ru-RU" sz="2400" dirty="0" err="1"/>
              <a:t>станція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затоплена в Тихому </a:t>
            </a:r>
            <a:r>
              <a:rPr lang="ru-RU" sz="2400" dirty="0" err="1"/>
              <a:t>океані</a:t>
            </a:r>
            <a:r>
              <a:rPr lang="ru-RU" sz="2400" dirty="0"/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2290" name="Picture 2" descr="D:\9 класс\10 класс\космонавтика\станция 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9 класс\10 класс\космонавтика\Space__001591_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6" b="19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4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9 класс\10 класс\космонавтика\PIA09579_mod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9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-315416"/>
            <a:ext cx="4579614" cy="1066800"/>
          </a:xfrm>
        </p:spPr>
        <p:txBody>
          <a:bodyPr/>
          <a:lstStyle/>
          <a:p>
            <a:pPr algn="ctr"/>
            <a:r>
              <a:rPr lang="uk-UA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Жінки у космосі</a:t>
            </a:r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D:\9 класс\10 класс\космонавтика\78b0a2928ec20412bc26a995d7f20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53785" y="116632"/>
            <a:ext cx="5184576" cy="324036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1963 року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кораблі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«Восток-6»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Терешкова здійснила </a:t>
            </a:r>
            <a:r>
              <a:rPr lang="uk-UA" sz="2800" dirty="0"/>
              <a:t>48 обертів навколо Землі і провела майже три доби в космосі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:\9 класс\10 класс\космонавтика\терешк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502"/>
            <a:ext cx="386744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9 класс\10 класс\космонавтика\apollo15_1443518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1"/>
            <a:ext cx="49320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2996952"/>
            <a:ext cx="4064862" cy="3861048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r>
              <a:rPr lang="uk-UA" sz="2400" dirty="0" smtClean="0"/>
              <a:t>Перший </a:t>
            </a:r>
            <a:r>
              <a:rPr lang="uk-UA" sz="2400" dirty="0"/>
              <a:t>екіпаж «</a:t>
            </a:r>
            <a:r>
              <a:rPr lang="uk-UA" sz="2400" dirty="0" err="1"/>
              <a:t>Челленджер</a:t>
            </a:r>
            <a:r>
              <a:rPr lang="uk-UA" sz="2400" dirty="0"/>
              <a:t>», </a:t>
            </a:r>
            <a:r>
              <a:rPr lang="uk-UA" sz="2400" dirty="0" smtClean="0"/>
              <a:t>у </a:t>
            </a:r>
            <a:r>
              <a:rPr lang="uk-UA" sz="2400" dirty="0"/>
              <a:t>складі якого дві жінки, 5 жовтня 1984 </a:t>
            </a:r>
            <a:r>
              <a:rPr lang="uk-UA" sz="2400" dirty="0" smtClean="0"/>
              <a:t>року успішно злетіли у космос.</a:t>
            </a:r>
            <a:r>
              <a:rPr lang="uk-UA" sz="2400" dirty="0"/>
              <a:t/>
            </a:r>
            <a:br>
              <a:rPr lang="uk-UA" sz="2400" dirty="0"/>
            </a:br>
            <a:endParaRPr lang="uk-UA" sz="2400" dirty="0" smtClean="0"/>
          </a:p>
          <a:p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Кетрін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Салліван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Саллі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243408"/>
            <a:ext cx="7680960" cy="1066800"/>
          </a:xfrm>
        </p:spPr>
        <p:txBody>
          <a:bodyPr/>
          <a:lstStyle/>
          <a:p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Перші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американки в космосі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:\9 класс\10 класс\космонавтика\sullivan-r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59" y="3645024"/>
            <a:ext cx="486124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9 класс\10 класс\космонавтика\722F35B6-BC45-4A77-BE9C-652921C3ABD2_w308_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60" y="764704"/>
            <a:ext cx="48612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9 класс\10 класс\космонавтика\ride_sullivan_synchronize_watch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7199" r="2195" b="6455"/>
          <a:stretch/>
        </p:blipFill>
        <p:spPr bwMode="auto">
          <a:xfrm>
            <a:off x="94467" y="765164"/>
            <a:ext cx="4052712" cy="28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3408" y="908720"/>
            <a:ext cx="7680960" cy="4724400"/>
          </a:xfrm>
        </p:spPr>
        <p:txBody>
          <a:bodyPr/>
          <a:lstStyle/>
          <a:p>
            <a:r>
              <a:rPr lang="uk-UA" dirty="0"/>
              <a:t>Собаки </a:t>
            </a:r>
            <a:r>
              <a:rPr lang="uk-UA" dirty="0" err="1"/>
              <a:t>Дезік</a:t>
            </a:r>
            <a:r>
              <a:rPr lang="uk-UA" dirty="0"/>
              <a:t> і Циган: 1951 рік 22 </a:t>
            </a:r>
            <a:r>
              <a:rPr lang="uk-UA" dirty="0" smtClean="0"/>
              <a:t>липня.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 з </a:t>
            </a:r>
            <a:r>
              <a:rPr lang="ru-RU" dirty="0" err="1"/>
              <a:t>планети</a:t>
            </a:r>
            <a:r>
              <a:rPr lang="ru-RU" dirty="0"/>
              <a:t> Земля,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подолали</a:t>
            </a:r>
            <a:r>
              <a:rPr lang="ru-RU" dirty="0"/>
              <a:t> </a:t>
            </a:r>
            <a:r>
              <a:rPr lang="ru-RU" dirty="0" err="1"/>
              <a:t>лінію</a:t>
            </a:r>
            <a:r>
              <a:rPr lang="ru-RU" dirty="0"/>
              <a:t> </a:t>
            </a:r>
            <a:r>
              <a:rPr lang="ru-RU" dirty="0" err="1" smtClean="0"/>
              <a:t>Кишені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повернулися</a:t>
            </a:r>
            <a:r>
              <a:rPr lang="ru-RU" dirty="0"/>
              <a:t> назад </a:t>
            </a:r>
            <a:r>
              <a:rPr lang="ru-RU" dirty="0" err="1"/>
              <a:t>живими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b="1" u="heavy" dirty="0" err="1">
                <a:solidFill>
                  <a:schemeClr val="accent2">
                    <a:lumMod val="75000"/>
                  </a:schemeClr>
                </a:solidFill>
              </a:rPr>
              <a:t>Лінія</a:t>
            </a:r>
            <a:r>
              <a:rPr lang="ru-RU" b="1" u="heavy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u="heavy" dirty="0" err="1">
                <a:solidFill>
                  <a:schemeClr val="accent2">
                    <a:lumMod val="75000"/>
                  </a:schemeClr>
                </a:solidFill>
              </a:rPr>
              <a:t>Кишені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/>
              <a:t>- </a:t>
            </a:r>
            <a:r>
              <a:rPr lang="ru-RU" dirty="0" err="1"/>
              <a:t>висота</a:t>
            </a:r>
            <a:r>
              <a:rPr lang="ru-RU" dirty="0"/>
              <a:t> над </a:t>
            </a:r>
            <a:r>
              <a:rPr lang="ru-RU" dirty="0" err="1"/>
              <a:t>рівнем</a:t>
            </a:r>
            <a:r>
              <a:rPr lang="ru-RU" dirty="0"/>
              <a:t> моря, яка </a:t>
            </a:r>
            <a:r>
              <a:rPr lang="ru-RU" dirty="0" err="1"/>
              <a:t>умовно</a:t>
            </a:r>
            <a:r>
              <a:rPr lang="ru-RU" dirty="0"/>
              <a:t> </a:t>
            </a:r>
            <a:r>
              <a:rPr lang="ru-RU" dirty="0" err="1"/>
              <a:t>приймається</a:t>
            </a:r>
            <a:r>
              <a:rPr lang="ru-RU" dirty="0"/>
              <a:t> в </a:t>
            </a:r>
            <a:r>
              <a:rPr lang="ru-RU" dirty="0" err="1"/>
              <a:t>якості</a:t>
            </a:r>
            <a:r>
              <a:rPr lang="ru-RU" dirty="0"/>
              <a:t> кордону </a:t>
            </a:r>
            <a:r>
              <a:rPr lang="ru-RU" dirty="0" err="1"/>
              <a:t>між</a:t>
            </a:r>
            <a:r>
              <a:rPr lang="ru-RU" dirty="0"/>
              <a:t> атмосферою </a:t>
            </a:r>
            <a:r>
              <a:rPr lang="ru-RU" dirty="0" err="1"/>
              <a:t>Землі</a:t>
            </a:r>
            <a:r>
              <a:rPr lang="ru-RU" dirty="0"/>
              <a:t> та космосом.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99392"/>
            <a:ext cx="7680960" cy="1066800"/>
          </a:xfrm>
        </p:spPr>
        <p:txBody>
          <a:bodyPr/>
          <a:lstStyle/>
          <a:p>
            <a:pPr algn="just"/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Цікаві випадки</a:t>
            </a:r>
            <a:endParaRPr lang="ru-RU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D:\9 класс\10 класс\космонавтика\дезик и циг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83979"/>
            <a:ext cx="5588000" cy="39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9 класс\10 класс\космонавтика\laikafirstlivingbeinginph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83979"/>
            <a:ext cx="5588000" cy="391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75456"/>
            <a:ext cx="7680960" cy="2438399"/>
          </a:xfrm>
        </p:spPr>
        <p:txBody>
          <a:bodyPr/>
          <a:lstStyle/>
          <a:p>
            <a:r>
              <a:rPr lang="uk-UA" dirty="0" smtClean="0"/>
              <a:t>Розвиток космонавтики у світі</a:t>
            </a:r>
            <a:endParaRPr lang="ru-RU" dirty="0"/>
          </a:p>
        </p:txBody>
      </p:sp>
      <p:pic>
        <p:nvPicPr>
          <p:cNvPr id="2050" name="Picture 2" descr="D:\9 класс\10 класс\космонавтика\126685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448"/>
            <a:ext cx="66588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8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"/>
    </mc:Choice>
    <mc:Fallback xmlns=""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-34977"/>
            <a:ext cx="7680960" cy="1066800"/>
          </a:xfrm>
        </p:spPr>
        <p:txBody>
          <a:bodyPr>
            <a:normAutofit/>
          </a:bodyPr>
          <a:lstStyle/>
          <a:p>
            <a:r>
              <a:rPr lang="ru-RU" sz="3200" dirty="0" err="1"/>
              <a:t>Мавпа</a:t>
            </a:r>
            <a:r>
              <a:rPr lang="ru-RU" sz="3200" dirty="0"/>
              <a:t> Гордо</a:t>
            </a:r>
            <a:r>
              <a:rPr lang="uk-UA" sz="3200" dirty="0"/>
              <a:t>:</a:t>
            </a:r>
            <a:r>
              <a:rPr lang="ru-RU" sz="3200" dirty="0"/>
              <a:t> Перша в </a:t>
            </a:r>
            <a:r>
              <a:rPr lang="ru-RU" sz="3200" dirty="0" err="1"/>
              <a:t>світі</a:t>
            </a:r>
            <a:r>
              <a:rPr lang="ru-RU" sz="3200" dirty="0"/>
              <a:t> </a:t>
            </a:r>
            <a:r>
              <a:rPr lang="ru-RU" sz="3200" dirty="0" err="1"/>
              <a:t>мавпа</a:t>
            </a:r>
            <a:r>
              <a:rPr lang="ru-RU" sz="3200" dirty="0"/>
              <a:t>, яка </a:t>
            </a:r>
            <a:r>
              <a:rPr lang="ru-RU" sz="3200" dirty="0" err="1"/>
              <a:t>потрапила</a:t>
            </a:r>
            <a:r>
              <a:rPr lang="ru-RU" sz="3200" dirty="0"/>
              <a:t> в </a:t>
            </a:r>
            <a:r>
              <a:rPr lang="ru-RU" sz="3200" dirty="0" smtClean="0"/>
              <a:t>космос , </a:t>
            </a:r>
            <a:r>
              <a:rPr lang="ru-RU" sz="3200" dirty="0"/>
              <a:t>13 </a:t>
            </a:r>
            <a:r>
              <a:rPr lang="ru-RU" sz="3200" dirty="0" err="1"/>
              <a:t>грудня</a:t>
            </a:r>
            <a:r>
              <a:rPr lang="ru-RU" sz="3200" dirty="0"/>
              <a:t> 1958 року</a:t>
            </a:r>
            <a:endParaRPr lang="ru-RU" sz="3200" dirty="0"/>
          </a:p>
        </p:txBody>
      </p:sp>
      <p:pic>
        <p:nvPicPr>
          <p:cNvPr id="13314" name="Picture 2" descr="D:\9 класс\10 класс\космонавтика\1 обезьян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"/>
          <a:stretch/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9 класс\10 класс\космонавтика\Attach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3999" cy="579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3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10123" y="5877272"/>
            <a:ext cx="7680960" cy="864096"/>
          </a:xfrm>
        </p:spPr>
        <p:txBody>
          <a:bodyPr>
            <a:normAutofit lnSpcReduction="10000"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 відбувся </a:t>
            </a:r>
            <a:r>
              <a:rPr lang="ru-RU" sz="2800" dirty="0" smtClean="0"/>
              <a:t>19 </a:t>
            </a:r>
            <a:r>
              <a:rPr lang="ru-RU" sz="2800" dirty="0" err="1"/>
              <a:t>серпня</a:t>
            </a:r>
            <a:r>
              <a:rPr lang="ru-RU" sz="2800" dirty="0"/>
              <a:t> 1960 року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тривав 25 годин.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7680960" cy="806152"/>
          </a:xfrm>
        </p:spPr>
        <p:txBody>
          <a:bodyPr>
            <a:normAutofit/>
          </a:bodyPr>
          <a:lstStyle/>
          <a:p>
            <a:pPr algn="just"/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Радянського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союзу: Б</a:t>
            </a:r>
            <a:r>
              <a:rPr lang="uk-UA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ілка</a:t>
            </a: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Стрілка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D:\9 класс\10 класс\космонавтика\белка и стрелк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1623"/>
          <a:stretch/>
        </p:blipFill>
        <p:spPr bwMode="auto">
          <a:xfrm>
            <a:off x="1331640" y="933050"/>
            <a:ext cx="6192687" cy="50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915816" y="1463040"/>
            <a:ext cx="5117570" cy="47244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 вашій увазі два відео файли космічних розробок. Бажаю гарного перегляду.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Розробки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XXI </a:t>
            </a:r>
            <a:r>
              <a:rPr lang="uk-UA" sz="4400" dirty="0" smtClean="0">
                <a:solidFill>
                  <a:schemeClr val="accent2">
                    <a:lumMod val="75000"/>
                  </a:schemeClr>
                </a:solidFill>
              </a:rPr>
              <a:t>століття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228145"/>
              </p:ext>
            </p:extLst>
          </p:nvPr>
        </p:nvGraphicFramePr>
        <p:xfrm>
          <a:off x="395536" y="1484784"/>
          <a:ext cx="374441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Объект упаковщика для оболочки" showAsIcon="1" r:id="rId3" imgW="5143680" imgH="540000" progId="Package">
                  <p:embed/>
                </p:oleObj>
              </mc:Choice>
              <mc:Fallback>
                <p:oleObj name="Объект упаковщика для оболочки" showAsIcon="1" r:id="rId3" imgW="5143680" imgH="540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484784"/>
                        <a:ext cx="3744416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925851"/>
              </p:ext>
            </p:extLst>
          </p:nvPr>
        </p:nvGraphicFramePr>
        <p:xfrm>
          <a:off x="611560" y="2204864"/>
          <a:ext cx="334168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Объект упаковщика для оболочки" showAsIcon="1" r:id="rId5" imgW="3341160" imgH="540000" progId="Package">
                  <p:embed/>
                </p:oleObj>
              </mc:Choice>
              <mc:Fallback>
                <p:oleObj name="Объект упаковщика для оболочки" showAsIcon="1" r:id="rId5" imgW="3341160" imgH="540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2204864"/>
                        <a:ext cx="3341687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9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5949280"/>
            <a:ext cx="7680960" cy="1030248"/>
          </a:xfrm>
        </p:spPr>
        <p:txBody>
          <a:bodyPr/>
          <a:lstStyle/>
          <a:p>
            <a:r>
              <a:rPr lang="uk-UA" dirty="0" smtClean="0"/>
              <a:t>Над проектом працювала учениця  10 класу. Вознесенської ЗОШ 1-3ст. №7. </a:t>
            </a:r>
            <a:r>
              <a:rPr lang="uk-UA" dirty="0" err="1" smtClean="0"/>
              <a:t>Барташук</a:t>
            </a:r>
            <a:r>
              <a:rPr lang="uk-UA" dirty="0" smtClean="0"/>
              <a:t> Ірина. Інформація взята із </a:t>
            </a:r>
            <a:r>
              <a:rPr lang="uk-UA" dirty="0" err="1" smtClean="0"/>
              <a:t>різих</a:t>
            </a:r>
            <a:r>
              <a:rPr lang="uk-UA" dirty="0" smtClean="0"/>
              <a:t> джерел мережі Інтернет, в тому числі з сайту «</a:t>
            </a:r>
            <a:r>
              <a:rPr lang="uk-UA" dirty="0" err="1" smtClean="0"/>
              <a:t>Вікіпедія</a:t>
            </a:r>
            <a:r>
              <a:rPr lang="uk-UA" dirty="0" smtClean="0"/>
              <a:t>».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9 класс\10 класс\космонавтика\Shuttle-laun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"/>
          <a:stretch/>
        </p:blipFill>
        <p:spPr bwMode="auto">
          <a:xfrm>
            <a:off x="0" y="0"/>
            <a:ext cx="9144000" cy="5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9 класс\10 класс\космонавтика\680dc32660c6dd3a27e41c9dd2a6421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"/>
    </mc:Choice>
    <mc:Fallback xmlns="">
      <p:transition spd="slow" advTm="206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779912" y="24035"/>
            <a:ext cx="5364088" cy="2855669"/>
          </a:xfrm>
        </p:spPr>
        <p:txBody>
          <a:bodyPr>
            <a:normAutofit lnSpcReduction="10000"/>
          </a:bodyPr>
          <a:lstStyle/>
          <a:p>
            <a:endParaRPr lang="ru-RU" b="1" dirty="0" smtClean="0"/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Кибальчич 25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1853 року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священика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 smtClean="0"/>
          </a:p>
          <a:p>
            <a:r>
              <a:rPr lang="ru-RU" b="1" dirty="0" smtClean="0"/>
              <a:t>Кибальчич</a:t>
            </a:r>
            <a:r>
              <a:rPr lang="ru-RU" dirty="0" smtClean="0"/>
              <a:t> </a:t>
            </a:r>
            <a:r>
              <a:rPr lang="ru-RU" dirty="0" err="1"/>
              <a:t>розробив</a:t>
            </a:r>
            <a:r>
              <a:rPr lang="ru-RU" dirty="0"/>
              <a:t> </a:t>
            </a:r>
            <a:r>
              <a:rPr lang="ru-RU" dirty="0" err="1"/>
              <a:t>оригінальний</a:t>
            </a:r>
            <a:r>
              <a:rPr lang="ru-RU" dirty="0"/>
              <a:t> проект </a:t>
            </a:r>
            <a:r>
              <a:rPr lang="ru-RU" dirty="0" err="1"/>
              <a:t>літального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4098" name="Picture 2" descr="D:\9 класс\10 класс\космонавтика\кибальч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0" y="620686"/>
            <a:ext cx="3493918" cy="48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9 класс\10 класс\космонавтика\апарат кибальчич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3844"/>
          <a:stretch/>
        </p:blipFill>
        <p:spPr bwMode="auto">
          <a:xfrm>
            <a:off x="3905956" y="3028773"/>
            <a:ext cx="5131918" cy="372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5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764456" y="6294796"/>
            <a:ext cx="7680960" cy="576064"/>
          </a:xfrm>
        </p:spPr>
        <p:txBody>
          <a:bodyPr>
            <a:normAutofit/>
          </a:bodyPr>
          <a:lstStyle/>
          <a:p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Цилковський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конструктор палива для першої радянської ракети.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D:\9 класс\10 класс\космонавтика\цилковський і конструкт топлива для 1 сов ракет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3805" r="3092" b="4819"/>
          <a:stretch/>
        </p:blipFill>
        <p:spPr bwMode="auto">
          <a:xfrm>
            <a:off x="611560" y="179304"/>
            <a:ext cx="8017805" cy="59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9 класс\10 класс\космонавтика\ссмерч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9 класс\10 класс\космонавтика\ураг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5445224"/>
            <a:ext cx="8856984" cy="1066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Лайка на космічному кораблі </a:t>
            </a:r>
            <a:r>
              <a:rPr lang="uk-UA" dirty="0" smtClean="0"/>
              <a:t>«</a:t>
            </a:r>
            <a:r>
              <a:rPr lang="en-US" dirty="0" smtClean="0"/>
              <a:t>C</a:t>
            </a:r>
            <a:r>
              <a:rPr lang="ru-RU" dirty="0" smtClean="0"/>
              <a:t>путник</a:t>
            </a:r>
            <a:r>
              <a:rPr lang="uk-UA" dirty="0" smtClean="0"/>
              <a:t>-2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7170" name="Picture 2" descr="D:\9 класс\10 класс\космонавтика\лай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32040" cy="55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9 класс\10 класс\космонавтика\супутник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1725" y="1241003"/>
            <a:ext cx="5568055" cy="346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6" y="5733256"/>
            <a:ext cx="9144000" cy="10668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961 року вперше в світі пілот-космонавт Юрій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Олексійович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Гагарін на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кораблі-супутнику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9 класс\10 класс\космонавтика\120412083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"/>
          <a:stretch/>
        </p:blipFill>
        <p:spPr bwMode="auto">
          <a:xfrm>
            <a:off x="0" y="0"/>
            <a:ext cx="4859740" cy="57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9 класс\10 класс\космонавтика\kocicheckiy korabl вост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42" y="0"/>
            <a:ext cx="4193958" cy="57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320</TotalTime>
  <Words>254</Words>
  <Application>Microsoft Office PowerPoint</Application>
  <PresentationFormat>Экран (4:3)</PresentationFormat>
  <Paragraphs>37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Mylar</vt:lpstr>
      <vt:lpstr>Объект упаковщика для оболочки</vt:lpstr>
      <vt:lpstr>Пакет</vt:lpstr>
      <vt:lpstr>Презентация PowerPoint</vt:lpstr>
      <vt:lpstr>Розвиток космонавтики у світі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Лайка на космічному кораблі «Cпутник-2»</vt:lpstr>
      <vt:lpstr>12 квітня 1961 року вперше в світі пілот-космонавт Юрій Олексійович Гагарін на кораблі-супутнику «Восток-1»</vt:lpstr>
      <vt:lpstr>Установка 1-го космічного корабля «Восток-1»</vt:lpstr>
      <vt:lpstr>Леонов Олексій Архипович. Народився 30 травня 1934 року в с. Листв'янка Тисульського району,Росія.</vt:lpstr>
      <vt:lpstr>Перша в історії космонавтики стикування двох пілотованих космічних кораблів.</vt:lpstr>
      <vt:lpstr>Російська станція «Мир». 23 березня 2001 року станція була затоплена в Тихому океані. </vt:lpstr>
      <vt:lpstr>Презентация PowerPoint</vt:lpstr>
      <vt:lpstr>Презентация PowerPoint</vt:lpstr>
      <vt:lpstr>Жінки у космосі</vt:lpstr>
      <vt:lpstr>16 червня 1963 року на кораблі «Восток-6» Валентина Терешкова здійснила 48 обертів навколо Землі і провела майже три доби в космосі</vt:lpstr>
      <vt:lpstr>     Перші американки в космосі</vt:lpstr>
      <vt:lpstr>  Цікаві випадки</vt:lpstr>
      <vt:lpstr>Мавпа Гордо: Перша в світі мавпа, яка потрапила в космос , 13 грудня 1958 року</vt:lpstr>
      <vt:lpstr>Герої Радянського союзу: Білка і Стрілка</vt:lpstr>
      <vt:lpstr>Розробки XXI століття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космонавтики у світі</dc:title>
  <dc:creator>Ира</dc:creator>
  <cp:lastModifiedBy>Ира</cp:lastModifiedBy>
  <cp:revision>21</cp:revision>
  <dcterms:created xsi:type="dcterms:W3CDTF">2013-11-16T12:30:26Z</dcterms:created>
  <dcterms:modified xsi:type="dcterms:W3CDTF">2013-11-17T15:35:12Z</dcterms:modified>
</cp:coreProperties>
</file>