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4BFD91-1439-4248-A475-A6B238C93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07EDB9-3CEB-44FC-8CC3-B4121958C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68DD5B-2BE8-45ED-AF84-7EC426BD1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A74132-BADE-4E6C-9FB1-3FFCFE5DE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10DE4E-D6E6-4948-9E2C-0530F69D8D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07D74-8334-403E-AF5C-1C825D0C5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B0DE17-9C2F-445D-AD50-8098AD9C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979601-47AD-4DE6-8A1A-2D7812106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9E2C47-3445-4425-A5F5-54B0DF9EB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9F49F-D3F7-42E8-BBB0-6A4EE1BE6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4B2E36-F950-40F6-A1D7-D19FCE731B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EB0818-2FD5-4DAF-8F4D-8CE4B353B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642918"/>
            <a:ext cx="8424862" cy="2376264"/>
          </a:xfrm>
        </p:spPr>
        <p:txBody>
          <a:bodyPr/>
          <a:lstStyle/>
          <a:p>
            <a:r>
              <a:rPr lang="ru-RU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</a:t>
            </a:r>
            <a:r>
              <a:rPr lang="uk-UA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на тему: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магнітного</a:t>
            </a:r>
            <a:r>
              <a:rPr lang="ru-RU" dirty="0"/>
              <a:t> поля на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956376" cy="2060848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Магніточутливими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виявилися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птахи,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тварини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Помічено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магнітні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сили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мають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одну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несподівану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особливість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- вони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гальмують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умовні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безумовні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рефлекси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269" name="Picture 5" descr="260px-Bird_Diversity_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6284"/>
            <a:ext cx="3312368" cy="491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60px-Animal_diversity_October_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6670" y="1539615"/>
            <a:ext cx="3346484" cy="490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-142908" y="0"/>
            <a:ext cx="8686800" cy="6126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Людині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пропускали через руку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слабкий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струм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,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потім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поступово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збільшували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його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силу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міряли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,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як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швидко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піддослідний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відсмикне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руку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Виявилося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магнітному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треба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дати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сильніший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струм,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щоб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людина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відчула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електрику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Та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відсмикувала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вона руку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повільніше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, сама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того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не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помічаючи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3" name="Picture 5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4392612" cy="27416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244408" cy="24928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ru-RU" b="1" dirty="0" err="1">
                <a:latin typeface="Cambria Math" pitchFamily="18" charset="0"/>
                <a:ea typeface="Cambria Math" pitchFamily="18" charset="0"/>
              </a:rPr>
              <a:t>Яким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 же чином </a:t>
            </a:r>
            <a:r>
              <a:rPr lang="ru-RU" b="1" dirty="0" err="1">
                <a:latin typeface="Cambria Math" pitchFamily="18" charset="0"/>
                <a:ea typeface="Cambria Math" pitchFamily="18" charset="0"/>
              </a:rPr>
              <a:t>живі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latin typeface="Cambria Math" pitchFamily="18" charset="0"/>
                <a:ea typeface="Cambria Math" pitchFamily="18" charset="0"/>
              </a:rPr>
              <a:t>істоти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latin typeface="Cambria Math" pitchFamily="18" charset="0"/>
                <a:ea typeface="Cambria Math" pitchFamily="18" charset="0"/>
              </a:rPr>
              <a:t>сприймають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latin typeface="Cambria Math" pitchFamily="18" charset="0"/>
                <a:ea typeface="Cambria Math" pitchFamily="18" charset="0"/>
              </a:rPr>
              <a:t>невидиме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>
                <a:latin typeface="Cambria Math" pitchFamily="18" charset="0"/>
                <a:ea typeface="Cambria Math" pitchFamily="18" charset="0"/>
              </a:rPr>
              <a:t>напруження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?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Магнітні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сигнали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сприймаються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безпосередньо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мозком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Магнітне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поле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впливає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обмін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речовин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нервової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тканини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реакція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виникає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усіх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відділах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але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найінтенсивнішою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вона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гіпоталамусі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корі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головного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мозку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  <p:pic>
        <p:nvPicPr>
          <p:cNvPr id="6" name="Рисунок 5" descr="1296484965_ECEEE7EEEA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7452320" cy="419193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7239000" cy="4846320"/>
          </a:xfrm>
        </p:spPr>
        <p:txBody>
          <a:bodyPr/>
          <a:lstStyle/>
          <a:p>
            <a:pPr algn="just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відділи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найчутливіші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в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моменти</a:t>
            </a:r>
            <a:r>
              <a:rPr lang="ru-RU" dirty="0" smtClean="0"/>
              <a:t> </a:t>
            </a:r>
            <a:r>
              <a:rPr lang="ru-RU" dirty="0" err="1" smtClean="0"/>
              <a:t>магнітне</a:t>
            </a:r>
            <a:r>
              <a:rPr lang="ru-RU" dirty="0" smtClean="0"/>
              <a:t> поле </a:t>
            </a:r>
            <a:r>
              <a:rPr lang="ru-RU" dirty="0" err="1" smtClean="0"/>
              <a:t>впливає</a:t>
            </a:r>
            <a:r>
              <a:rPr lang="ru-RU" dirty="0" smtClean="0"/>
              <a:t> </a:t>
            </a:r>
            <a:r>
              <a:rPr lang="ru-RU" dirty="0" err="1" smtClean="0"/>
              <a:t>передусім</a:t>
            </a:r>
            <a:r>
              <a:rPr lang="ru-RU" dirty="0" smtClean="0"/>
              <a:t> на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а </a:t>
            </a:r>
            <a:r>
              <a:rPr lang="ru-RU" dirty="0" err="1" smtClean="0"/>
              <a:t>пізніше</a:t>
            </a:r>
            <a:r>
              <a:rPr lang="ru-RU" dirty="0" smtClean="0"/>
              <a:t>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позначиться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клітин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aratta-ukraine.com/newsua/1006080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643314"/>
            <a:ext cx="4071966" cy="28503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Рослинний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світ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теж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байдужий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дії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магнітних</a:t>
            </a:r>
            <a:endParaRPr lang="ru-RU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сил.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Ще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відчутніше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переносять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живі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істоти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зниження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None/>
            </a:pPr>
            <a:r>
              <a:rPr lang="ru-RU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магнітної</a:t>
            </a: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напруженості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Якщо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помістити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деякі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бакте</a:t>
            </a: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-</a:t>
            </a:r>
          </a:p>
          <a:p>
            <a:pPr>
              <a:buFontTx/>
              <a:buNone/>
            </a:pPr>
            <a:r>
              <a:rPr lang="ru-RU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рії</a:t>
            </a:r>
            <a:r>
              <a:rPr lang="ru-RU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слабке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магнітне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поле,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їхня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чисельність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різко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dirty="0" smtClean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None/>
            </a:pPr>
            <a:r>
              <a:rPr lang="ru-RU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скорочується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bakter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36912"/>
            <a:ext cx="5832648" cy="38483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 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Миші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при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тривалому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перебуванні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в “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немагнітному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None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середовищі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”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швидше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гинуть, не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приносять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потом-</a:t>
            </a:r>
          </a:p>
          <a:p>
            <a:pPr>
              <a:buFontTx/>
              <a:buNone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ства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Напрям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земного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магнітного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поля в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історії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Землі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None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неодноразово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змінювався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протилежний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його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dirty="0" smtClean="0">
              <a:solidFill>
                <a:schemeClr val="bg1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None/>
            </a:pP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напруженість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теж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була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постійною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hausmaus-poldi,property=bild,bereich=bio,sprache=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36912"/>
            <a:ext cx="5472608" cy="3730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500042"/>
            <a:ext cx="4716463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Біологічні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катастрофи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зв’язані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різкими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коливаннями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напруженості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магнітного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поля.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Існує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гіпотеза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нинішня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акселерація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є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наслідком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значного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підвищення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раддіофону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Землі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7414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5175"/>
            <a:ext cx="4321175" cy="43211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0648"/>
            <a:ext cx="72390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i="1" dirty="0" smtClean="0">
                <a:solidFill>
                  <a:srgbClr val="FF0000"/>
                </a:solidFill>
              </a:rPr>
              <a:t>Дякую за увагу!</a:t>
            </a:r>
          </a:p>
          <a:p>
            <a:pPr>
              <a:buNone/>
            </a:pPr>
            <a:endParaRPr lang="uk-UA" sz="4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uk-UA" sz="4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uk-UA" sz="4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uk-UA" sz="4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uk-UA" sz="4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uk-UA" sz="44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2000" i="1" dirty="0" smtClean="0">
                <a:solidFill>
                  <a:srgbClr val="FF0000"/>
                </a:solidFill>
              </a:rPr>
              <a:t>                 </a:t>
            </a:r>
          </a:p>
          <a:p>
            <a:pPr>
              <a:buNone/>
            </a:pPr>
            <a:r>
              <a:rPr lang="uk-UA" sz="2000" i="1" dirty="0" smtClean="0">
                <a:solidFill>
                  <a:srgbClr val="FF0000"/>
                </a:solidFill>
              </a:rPr>
              <a:t>      </a:t>
            </a:r>
          </a:p>
          <a:p>
            <a:pPr>
              <a:buNone/>
            </a:pPr>
            <a:r>
              <a:rPr lang="uk-UA" sz="2400" i="1" dirty="0" smtClean="0">
                <a:solidFill>
                  <a:srgbClr val="FF0000"/>
                </a:solidFill>
              </a:rPr>
              <a:t>                       Підготувала Гуцул Анастасія.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SDxAxXwhj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142984"/>
            <a:ext cx="3168352" cy="476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-285784" y="1071546"/>
            <a:ext cx="4643470" cy="578645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200" dirty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3200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Магнітне</a:t>
            </a:r>
            <a:r>
              <a:rPr lang="ru-RU" sz="32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поле – </a:t>
            </a:r>
            <a:r>
              <a:rPr lang="ru-RU" sz="3200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складова</a:t>
            </a:r>
            <a:r>
              <a:rPr lang="ru-RU" sz="32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частина</a:t>
            </a:r>
            <a:r>
              <a:rPr lang="ru-RU" sz="32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, „</a:t>
            </a:r>
            <a:r>
              <a:rPr lang="ru-RU" sz="3200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електромагнітного</a:t>
            </a: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поля”, </a:t>
            </a:r>
          </a:p>
          <a:p>
            <a:pPr algn="ctr">
              <a:buFontTx/>
              <a:buNone/>
            </a:pPr>
            <a:r>
              <a:rPr lang="ru-RU" sz="3200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320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є</a:t>
            </a:r>
            <a:r>
              <a:rPr lang="ru-RU" sz="32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окремим</a:t>
            </a:r>
            <a:r>
              <a:rPr lang="ru-RU" sz="32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видом </a:t>
            </a:r>
            <a:r>
              <a:rPr lang="ru-RU" sz="3200" dirty="0" err="1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матерії</a:t>
            </a:r>
            <a:r>
              <a:rPr lang="ru-RU" sz="32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  <p:pic>
        <p:nvPicPr>
          <p:cNvPr id="6" name="Рисунок 5" descr="I-30-NAUKA-tromb-f02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77952" y="1166664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-142908" y="0"/>
            <a:ext cx="8686800" cy="6126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Особливість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магнітного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поля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проявляється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його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механічному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діянні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лише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рухомі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електричні</a:t>
            </a:r>
            <a:r>
              <a:rPr lang="ru-RU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заряди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тіла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які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мають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магнітний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момент,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незалежно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того,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рухаються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вони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чи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ні</a:t>
            </a:r>
            <a:r>
              <a:rPr lang="ru-RU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  <p:pic>
        <p:nvPicPr>
          <p:cNvPr id="4101" name="Picture 5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960440" cy="3311445"/>
          </a:xfrm>
          <a:prstGeom prst="rect">
            <a:avLst/>
          </a:prstGeom>
          <a:noFill/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3960440" cy="334365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Джерелами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магнітного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поля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є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рухомі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електричні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заряди,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наприклад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, струм у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провідниках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Магнітне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поле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пов’язане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електричним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полем. Цей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зв’язок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проявляється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в тому,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при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зміні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одного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них </a:t>
            </a:r>
            <a:r>
              <a:rPr lang="ru-RU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виникає</a:t>
            </a:r>
            <a:r>
              <a:rPr lang="ru-RU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друге.  </a:t>
            </a:r>
          </a:p>
        </p:txBody>
      </p:sp>
      <p:pic>
        <p:nvPicPr>
          <p:cNvPr id="5125" name="Picture 5" descr="1323120668_elektric_p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068638"/>
            <a:ext cx="6049962" cy="36258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-142908" y="285728"/>
            <a:ext cx="8072494" cy="53578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  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Магнітні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сили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підвищують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урожай. Так,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помідори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вирощені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в штучному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магнітному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полі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дозрівають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швидше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дають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більше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плодів</a:t>
            </a:r>
            <a:r>
              <a:rPr lang="ru-RU" sz="3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  <p:pic>
        <p:nvPicPr>
          <p:cNvPr id="6" name="Рисунок 5" descr="-черри-640x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96952"/>
            <a:ext cx="6890571" cy="31222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Пшениця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посіяна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напрямі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схід-захід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росте </a:t>
            </a:r>
            <a:r>
              <a:rPr lang="ru-RU" dirty="0" err="1" smtClean="0">
                <a:latin typeface="Cambria Math" pitchFamily="18" charset="0"/>
                <a:ea typeface="Cambria Math" pitchFamily="18" charset="0"/>
              </a:rPr>
              <a:t>краще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дає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більший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врожай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ніж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посіяна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напрямі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північ-південь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Це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явище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вчені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пояснюють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чутливістю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рослин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магнітного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поля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Землі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  <p:pic>
        <p:nvPicPr>
          <p:cNvPr id="6" name="Рисунок 5" descr="7518991_a99fe8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6912768" cy="460851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Деякі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відхилення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спостерігаються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періоди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сонячної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активності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коли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впливом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потужного корпускулярного потоку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магнітне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поле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землі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відчуває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короткочасні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різкі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зміни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своїх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основних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характеристик. </a:t>
            </a:r>
          </a:p>
        </p:txBody>
      </p:sp>
      <p:pic>
        <p:nvPicPr>
          <p:cNvPr id="8197" name="Picture 5" descr="%D0%BC%D0%B0%D0%B3%D0%BD%D0%B8%D1%82%D0%BD%D0%BE%D0%B5%20%D0%BF%D0%BE%D0%BB%D0%B5%20%D0%B7%D0%B5%D0%BC%D0%BB%D0%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1"/>
            <a:ext cx="5904656" cy="368548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ru-RU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Явище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отримало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назву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магнітних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бур, </a:t>
            </a:r>
            <a:r>
              <a:rPr lang="ru-RU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несприятливо</a:t>
            </a:r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позначається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стані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всіх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екосистем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включаючи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організм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людини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. У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цей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період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відзначається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погіршення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стану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хворих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страждають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серцево-судинними,нервово-соматичними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іншими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захворюваннями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  <p:pic>
        <p:nvPicPr>
          <p:cNvPr id="6" name="Рисунок 5" descr="25747-1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3521968" cy="264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op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933056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7596336" cy="234888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/>
              <a:t>   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До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магнітних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полів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чутливі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комахи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. В земному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полі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орієнтуються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молюски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черв’яки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навіть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водорості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. На початку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чи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наприкінці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польоту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жуки,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бджоли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інші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комахи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віддають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перевагу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напрямку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північ-південь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чи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>
                <a:latin typeface="Cambria Math" pitchFamily="18" charset="0"/>
                <a:ea typeface="Cambria Math" pitchFamily="18" charset="0"/>
              </a:rPr>
              <a:t>захід-схід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  <p:pic>
        <p:nvPicPr>
          <p:cNvPr id="6" name="Рисунок 5" descr="1277904808_1241122888_pic_id37480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6696744" cy="436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525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Презентація на тему: Вплив магнітного поля на живі організми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Вплив магнітного поля на живі організми</dc:title>
  <dc:creator>User</dc:creator>
  <cp:lastModifiedBy>FuckYouBill</cp:lastModifiedBy>
  <cp:revision>15</cp:revision>
  <dcterms:created xsi:type="dcterms:W3CDTF">2012-11-07T13:38:09Z</dcterms:created>
  <dcterms:modified xsi:type="dcterms:W3CDTF">2013-12-08T13:44:26Z</dcterms:modified>
</cp:coreProperties>
</file>