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5" name="Date Placeholder 14"/>
          <p:cNvSpPr>
            <a:spLocks noGrp="1"/>
          </p:cNvSpPr>
          <p:nvPr>
            <p:ph type="dt" sz="half" idx="10"/>
          </p:nvPr>
        </p:nvSpPr>
        <p:spPr/>
        <p:txBody>
          <a:bodyPr/>
          <a:lstStyle/>
          <a:p>
            <a:fld id="{B4C71EC6-210F-42DE-9C53-41977AD35B3D}" type="datetimeFigureOut">
              <a:rPr lang="ru-RU" smtClean="0"/>
              <a:t>30.01.2013</a:t>
            </a:fld>
            <a:endParaRPr lang="ru-RU"/>
          </a:p>
        </p:txBody>
      </p:sp>
      <p:sp>
        <p:nvSpPr>
          <p:cNvPr id="16" name="Slide Number Placeholder 15"/>
          <p:cNvSpPr>
            <a:spLocks noGrp="1"/>
          </p:cNvSpPr>
          <p:nvPr>
            <p:ph type="sldNum" sz="quarter" idx="11"/>
          </p:nvPr>
        </p:nvSpPr>
        <p:spPr/>
        <p:txBody>
          <a:bodyPr/>
          <a:lstStyle/>
          <a:p>
            <a:fld id="{B19B0651-EE4F-4900-A07F-96A6BFA9D0F0}"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30.01.2013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30.01.2013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Title 12"/>
          <p:cNvSpPr>
            <a:spLocks noGrp="1"/>
          </p:cNvSpPr>
          <p:nvPr>
            <p:ph type="title"/>
          </p:nvPr>
        </p:nvSpPr>
        <p:spPr/>
        <p:txBody>
          <a:bodyPr/>
          <a:lstStyle/>
          <a:p>
            <a:r>
              <a:rPr lang="ru-RU" smtClean="0"/>
              <a:t>Образец заголовка</a:t>
            </a:r>
            <a:endParaRPr lang="en-US"/>
          </a:p>
        </p:txBody>
      </p:sp>
      <p:sp>
        <p:nvSpPr>
          <p:cNvPr id="14" name="Date Placeholder 13"/>
          <p:cNvSpPr>
            <a:spLocks noGrp="1"/>
          </p:cNvSpPr>
          <p:nvPr>
            <p:ph type="dt" sz="half" idx="10"/>
          </p:nvPr>
        </p:nvSpPr>
        <p:spPr/>
        <p:txBody>
          <a:bodyPr/>
          <a:lstStyle/>
          <a:p>
            <a:fld id="{B4C71EC6-210F-42DE-9C53-41977AD35B3D}" type="datetimeFigureOut">
              <a:rPr lang="ru-RU" smtClean="0"/>
              <a:t>30.01.2013</a:t>
            </a:fld>
            <a:endParaRPr lang="ru-RU"/>
          </a:p>
        </p:txBody>
      </p:sp>
      <p:sp>
        <p:nvSpPr>
          <p:cNvPr id="15" name="Slide Number Placeholder 14"/>
          <p:cNvSpPr>
            <a:spLocks noGrp="1"/>
          </p:cNvSpPr>
          <p:nvPr>
            <p:ph type="sldNum" sz="quarter" idx="11"/>
          </p:nvPr>
        </p:nvSpPr>
        <p:spPr/>
        <p:txBody>
          <a:bodyPr/>
          <a:lstStyle/>
          <a:p>
            <a:fld id="{B19B0651-EE4F-4900-A07F-96A6BFA9D0F0}"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2" name="Date Placeholder 11"/>
          <p:cNvSpPr>
            <a:spLocks noGrp="1"/>
          </p:cNvSpPr>
          <p:nvPr>
            <p:ph type="dt" sz="half" idx="10"/>
          </p:nvPr>
        </p:nvSpPr>
        <p:spPr/>
        <p:txBody>
          <a:bodyPr/>
          <a:lstStyle/>
          <a:p>
            <a:fld id="{B4C71EC6-210F-42DE-9C53-41977AD35B3D}" type="datetimeFigureOut">
              <a:rPr lang="ru-RU" smtClean="0"/>
              <a:t>30.01.2013</a:t>
            </a:fld>
            <a:endParaRPr lang="ru-RU"/>
          </a:p>
        </p:txBody>
      </p:sp>
      <p:sp>
        <p:nvSpPr>
          <p:cNvPr id="13" name="Slide Number Placeholder 12"/>
          <p:cNvSpPr>
            <a:spLocks noGrp="1"/>
          </p:cNvSpPr>
          <p:nvPr>
            <p:ph type="sldNum" sz="quarter" idx="11"/>
          </p:nvPr>
        </p:nvSpPr>
        <p:spPr/>
        <p:txBody>
          <a:bodyPr/>
          <a:lstStyle/>
          <a:p>
            <a:fld id="{B19B0651-EE4F-4900-A07F-96A6BFA9D0F0}" type="slidenum">
              <a:rPr lang="ru-RU" smtClean="0"/>
              <a:t>‹#›</a:t>
            </a:fld>
            <a:endParaRPr lang="ru-RU"/>
          </a:p>
        </p:txBody>
      </p:sp>
      <p:sp>
        <p:nvSpPr>
          <p:cNvPr id="14" name="Footer Placeholder 13"/>
          <p:cNvSpPr>
            <a:spLocks noGrp="1"/>
          </p:cNvSpPr>
          <p:nvPr>
            <p:ph type="ftr" sz="quarter" idx="12"/>
          </p:nvPr>
        </p:nvSpPr>
        <p:spPr/>
        <p:txBody>
          <a:bodyPr/>
          <a:lstStyle/>
          <a:p>
            <a:endParaRPr lang="ru-RU"/>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4C71EC6-210F-42DE-9C53-41977AD35B3D}" type="datetimeFigureOut">
              <a:rPr lang="ru-RU" smtClean="0"/>
              <a:t>30.01.2013</a:t>
            </a:fld>
            <a:endParaRPr lang="ru-RU"/>
          </a:p>
        </p:txBody>
      </p:sp>
      <p:sp>
        <p:nvSpPr>
          <p:cNvPr id="9" name="Slide Number Placeholder 8"/>
          <p:cNvSpPr>
            <a:spLocks noGrp="1"/>
          </p:cNvSpPr>
          <p:nvPr>
            <p:ph type="sldNum" sz="quarter" idx="11"/>
          </p:nvPr>
        </p:nvSpPr>
        <p:spPr/>
        <p:txBody>
          <a:bodyPr/>
          <a:lstStyle/>
          <a:p>
            <a:fld id="{B19B0651-EE4F-4900-A07F-96A6BFA9D0F0}"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
        <p:nvSpPr>
          <p:cNvPr id="11" name="Title 10"/>
          <p:cNvSpPr>
            <a:spLocks noGrp="1"/>
          </p:cNvSpPr>
          <p:nvPr>
            <p:ph type="title"/>
          </p:nvPr>
        </p:nvSpPr>
        <p:spPr/>
        <p:txBody>
          <a:bodyPr/>
          <a:lstStyle/>
          <a:p>
            <a:r>
              <a:rPr lang="ru-RU" smtClean="0"/>
              <a:t>Образец заголовка</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ru-RU" smtClean="0"/>
              <a:t>Образец заголовка</a:t>
            </a:r>
            <a:endParaRPr lang="en-US" dirty="0"/>
          </a:p>
        </p:txBody>
      </p:sp>
      <p:sp>
        <p:nvSpPr>
          <p:cNvPr id="14" name="Date Placeholder 13"/>
          <p:cNvSpPr>
            <a:spLocks noGrp="1"/>
          </p:cNvSpPr>
          <p:nvPr>
            <p:ph type="dt" sz="half" idx="10"/>
          </p:nvPr>
        </p:nvSpPr>
        <p:spPr/>
        <p:txBody>
          <a:bodyPr/>
          <a:lstStyle/>
          <a:p>
            <a:fld id="{B4C71EC6-210F-42DE-9C53-41977AD35B3D}" type="datetimeFigureOut">
              <a:rPr lang="ru-RU" smtClean="0"/>
              <a:t>30.01.2013</a:t>
            </a:fld>
            <a:endParaRPr lang="ru-RU"/>
          </a:p>
        </p:txBody>
      </p:sp>
      <p:sp>
        <p:nvSpPr>
          <p:cNvPr id="15" name="Slide Number Placeholder 14"/>
          <p:cNvSpPr>
            <a:spLocks noGrp="1"/>
          </p:cNvSpPr>
          <p:nvPr>
            <p:ph type="sldNum" sz="quarter" idx="11"/>
          </p:nvPr>
        </p:nvSpPr>
        <p:spPr/>
        <p:txBody>
          <a:bodyPr/>
          <a:lstStyle/>
          <a:p>
            <a:fld id="{B19B0651-EE4F-4900-A07F-96A6BFA9D0F0}"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30.01.2013</a:t>
            </a:fld>
            <a:endParaRPr lang="ru-RU"/>
          </a:p>
        </p:txBody>
      </p:sp>
      <p:sp>
        <p:nvSpPr>
          <p:cNvPr id="8" name="Slide Number Placeholder 7"/>
          <p:cNvSpPr>
            <a:spLocks noGrp="1"/>
          </p:cNvSpPr>
          <p:nvPr>
            <p:ph type="sldNum" sz="quarter" idx="11"/>
          </p:nvPr>
        </p:nvSpPr>
        <p:spPr/>
        <p:txBody>
          <a:bodyPr/>
          <a:lstStyle/>
          <a:p>
            <a:fld id="{B19B0651-EE4F-4900-A07F-96A6BFA9D0F0}"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30.01.2013</a:t>
            </a:fld>
            <a:endParaRPr lang="ru-RU"/>
          </a:p>
        </p:txBody>
      </p:sp>
      <p:sp>
        <p:nvSpPr>
          <p:cNvPr id="6" name="Slide Number Placeholder 5"/>
          <p:cNvSpPr>
            <a:spLocks noGrp="1"/>
          </p:cNvSpPr>
          <p:nvPr>
            <p:ph type="sldNum" sz="quarter" idx="11"/>
          </p:nvPr>
        </p:nvSpPr>
        <p:spPr/>
        <p:txBody>
          <a:bodyPr/>
          <a:lstStyle/>
          <a:p>
            <a:fld id="{B19B0651-EE4F-4900-A07F-96A6BFA9D0F0}" type="slidenum">
              <a:rPr lang="ru-RU" smtClean="0"/>
              <a:t>‹#›</a:t>
            </a:fld>
            <a:endParaRPr lang="ru-RU"/>
          </a:p>
        </p:txBody>
      </p:sp>
      <p:sp>
        <p:nvSpPr>
          <p:cNvPr id="7" name="Footer Placeholder 6"/>
          <p:cNvSpPr>
            <a:spLocks noGrp="1"/>
          </p:cNvSpPr>
          <p:nvPr>
            <p:ph type="ftr" sz="quarter" idx="12"/>
          </p:nvPr>
        </p:nvSpPr>
        <p:spPr/>
        <p:txBody>
          <a:body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14"/>
          <p:cNvSpPr>
            <a:spLocks noGrp="1"/>
          </p:cNvSpPr>
          <p:nvPr>
            <p:ph type="dt" sz="half" idx="10"/>
          </p:nvPr>
        </p:nvSpPr>
        <p:spPr/>
        <p:txBody>
          <a:bodyPr/>
          <a:lstStyle/>
          <a:p>
            <a:fld id="{B4C71EC6-210F-42DE-9C53-41977AD35B3D}" type="datetimeFigureOut">
              <a:rPr lang="ru-RU" smtClean="0"/>
              <a:t>30.01.2013</a:t>
            </a:fld>
            <a:endParaRPr lang="ru-RU"/>
          </a:p>
        </p:txBody>
      </p:sp>
      <p:sp>
        <p:nvSpPr>
          <p:cNvPr id="16" name="Slide Number Placeholder 15"/>
          <p:cNvSpPr>
            <a:spLocks noGrp="1"/>
          </p:cNvSpPr>
          <p:nvPr>
            <p:ph type="sldNum" sz="quarter" idx="11"/>
          </p:nvPr>
        </p:nvSpPr>
        <p:spPr/>
        <p:txBody>
          <a:bodyPr/>
          <a:lstStyle/>
          <a:p>
            <a:fld id="{B19B0651-EE4F-4900-A07F-96A6BFA9D0F0}"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
        <p:nvSpPr>
          <p:cNvPr id="18" name="Title 17"/>
          <p:cNvSpPr>
            <a:spLocks noGrp="1"/>
          </p:cNvSpPr>
          <p:nvPr>
            <p:ph type="title"/>
          </p:nvPr>
        </p:nvSpPr>
        <p:spPr/>
        <p:txBody>
          <a:body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ru-RU" smtClean="0"/>
              <a:t>Образец заголовка</a:t>
            </a:r>
            <a:endParaRPr lang="en-US"/>
          </a:p>
        </p:txBody>
      </p:sp>
      <p:sp>
        <p:nvSpPr>
          <p:cNvPr id="13" name="Date Placeholder 12"/>
          <p:cNvSpPr>
            <a:spLocks noGrp="1"/>
          </p:cNvSpPr>
          <p:nvPr>
            <p:ph type="dt" sz="half" idx="10"/>
          </p:nvPr>
        </p:nvSpPr>
        <p:spPr/>
        <p:txBody>
          <a:bodyPr/>
          <a:lstStyle/>
          <a:p>
            <a:fld id="{B4C71EC6-210F-42DE-9C53-41977AD35B3D}" type="datetimeFigureOut">
              <a:rPr lang="ru-RU" smtClean="0"/>
              <a:t>30.01.2013</a:t>
            </a:fld>
            <a:endParaRPr lang="ru-RU"/>
          </a:p>
        </p:txBody>
      </p:sp>
      <p:sp>
        <p:nvSpPr>
          <p:cNvPr id="14" name="Slide Number Placeholder 13"/>
          <p:cNvSpPr>
            <a:spLocks noGrp="1"/>
          </p:cNvSpPr>
          <p:nvPr>
            <p:ph type="sldNum" sz="quarter" idx="11"/>
          </p:nvPr>
        </p:nvSpPr>
        <p:spPr/>
        <p:txBody>
          <a:bodyPr/>
          <a:lstStyle/>
          <a:p>
            <a:fld id="{B19B0651-EE4F-4900-A07F-96A6BFA9D0F0}" type="slidenum">
              <a:rPr lang="ru-RU" smtClean="0"/>
              <a:t>‹#›</a:t>
            </a:fld>
            <a:endParaRPr lang="ru-RU"/>
          </a:p>
        </p:txBody>
      </p:sp>
      <p:sp>
        <p:nvSpPr>
          <p:cNvPr id="15" name="Footer Placeholder 14"/>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B4C71EC6-210F-42DE-9C53-41977AD35B3D}" type="datetimeFigureOut">
              <a:rPr lang="ru-RU" smtClean="0"/>
              <a:t>30.01.2013</a:t>
            </a:fld>
            <a:endParaRPr lang="ru-RU"/>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ru-RU"/>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err="1" smtClean="0"/>
              <a:t>Аукмуляторна</a:t>
            </a:r>
            <a:r>
              <a:rPr lang="uk-UA" dirty="0" smtClean="0"/>
              <a:t> батарея</a:t>
            </a:r>
            <a:endParaRPr lang="uk-UA" dirty="0"/>
          </a:p>
        </p:txBody>
      </p:sp>
      <p:sp>
        <p:nvSpPr>
          <p:cNvPr id="3" name="Подзаголовок 2"/>
          <p:cNvSpPr>
            <a:spLocks noGrp="1"/>
          </p:cNvSpPr>
          <p:nvPr>
            <p:ph type="subTitle" idx="1"/>
          </p:nvPr>
        </p:nvSpPr>
        <p:spPr>
          <a:xfrm>
            <a:off x="2743200" y="3429000"/>
            <a:ext cx="6400800" cy="2564904"/>
          </a:xfrm>
        </p:spPr>
        <p:txBody>
          <a:bodyPr>
            <a:normAutofit/>
          </a:bodyPr>
          <a:lstStyle/>
          <a:p>
            <a:pPr algn="r"/>
            <a:r>
              <a:rPr lang="uk-UA" dirty="0" smtClean="0"/>
              <a:t>Виконав:</a:t>
            </a:r>
          </a:p>
          <a:p>
            <a:pPr algn="r"/>
            <a:r>
              <a:rPr lang="uk-UA" dirty="0" smtClean="0"/>
              <a:t>Учень 10 класу</a:t>
            </a:r>
          </a:p>
          <a:p>
            <a:pPr algn="r"/>
            <a:r>
              <a:rPr lang="uk-UA" dirty="0" err="1" smtClean="0"/>
              <a:t>Фурка</a:t>
            </a:r>
            <a:r>
              <a:rPr lang="uk-UA" dirty="0" smtClean="0"/>
              <a:t> Тарас</a:t>
            </a:r>
          </a:p>
          <a:p>
            <a:pPr algn="r"/>
            <a:endParaRPr lang="uk-UA" dirty="0"/>
          </a:p>
        </p:txBody>
      </p:sp>
    </p:spTree>
    <p:extLst>
      <p:ext uri="{BB962C8B-B14F-4D97-AF65-F5344CB8AC3E}">
        <p14:creationId xmlns:p14="http://schemas.microsoft.com/office/powerpoint/2010/main" val="2331954862"/>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1"/>
            <a:ext cx="9144000" cy="4343400"/>
          </a:xfrm>
        </p:spPr>
        <p:txBody>
          <a:bodyPr>
            <a:normAutofit/>
          </a:bodyPr>
          <a:lstStyle/>
          <a:p>
            <a:r>
              <a:rPr lang="uk-UA" dirty="0"/>
              <a:t>Технічне обслуговування акумуляторної батареї. Термін служби акумуляторних батарей за умови правильної експлуатації їх та своєчасного догляду за ними становить чотири роки або 75 тис. км пробігу автомобіля. Проте цей термін може значно скорочуватися в разі порушення правил експлуатації та зберігання батарей. На тех­нічний стан акумуляторних батарей особливо впливають забруднення електроліту, робота й зберігання при підвищеній температурі електроліту та низькому його рівні, порушення режимів заряджання, заливання електроліту підвищеної густини (це найчастіше буває, якщо замість дистильованої води для доведення рівня в акумулятори додають електроліт). Усе це може призвести до небезпечних не­справностей.</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261457">
            <a:off x="920184" y="4581129"/>
            <a:ext cx="2952328" cy="186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476742">
            <a:off x="5643926" y="4240361"/>
            <a:ext cx="1944216" cy="2147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4970826"/>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uk-UA" dirty="0" err="1"/>
              <a:t>Н</a:t>
            </a:r>
            <a:r>
              <a:rPr lang="uk-UA" dirty="0" err="1" smtClean="0"/>
              <a:t>еобслуговуються</a:t>
            </a:r>
            <a:endParaRPr lang="uk-UA" dirty="0" smtClean="0"/>
          </a:p>
          <a:p>
            <a:r>
              <a:rPr lang="uk-UA" dirty="0" err="1" smtClean="0"/>
              <a:t>Малообслуговуваних</a:t>
            </a:r>
            <a:endParaRPr lang="uk-UA" dirty="0" smtClean="0"/>
          </a:p>
          <a:p>
            <a:r>
              <a:rPr lang="uk-UA" dirty="0"/>
              <a:t>обслуговуються</a:t>
            </a:r>
          </a:p>
        </p:txBody>
      </p:sp>
      <p:sp>
        <p:nvSpPr>
          <p:cNvPr id="3" name="Заголовок 2"/>
          <p:cNvSpPr>
            <a:spLocks noGrp="1"/>
          </p:cNvSpPr>
          <p:nvPr>
            <p:ph type="title"/>
          </p:nvPr>
        </p:nvSpPr>
        <p:spPr/>
        <p:txBody>
          <a:bodyPr/>
          <a:lstStyle/>
          <a:p>
            <a:r>
              <a:rPr lang="ru-RU" sz="2400" dirty="0" err="1" smtClean="0"/>
              <a:t>Акумуляторні</a:t>
            </a:r>
            <a:r>
              <a:rPr lang="ru-RU" sz="2400" dirty="0" smtClean="0"/>
              <a:t> </a:t>
            </a:r>
            <a:r>
              <a:rPr lang="ru-RU" sz="2400" dirty="0" err="1" smtClean="0"/>
              <a:t>батареї</a:t>
            </a:r>
            <a:r>
              <a:rPr lang="ru-RU" sz="2400" dirty="0" smtClean="0"/>
              <a:t> (АКБ) </a:t>
            </a:r>
            <a:r>
              <a:rPr lang="ru-RU" sz="2400" dirty="0" err="1" smtClean="0"/>
              <a:t>або</a:t>
            </a:r>
            <a:r>
              <a:rPr lang="ru-RU" sz="2400" dirty="0" smtClean="0"/>
              <a:t> просто </a:t>
            </a:r>
            <a:r>
              <a:rPr lang="ru-RU" sz="2400" dirty="0" err="1" smtClean="0"/>
              <a:t>акумулятори</a:t>
            </a:r>
            <a:r>
              <a:rPr lang="ru-RU" sz="2400" dirty="0" smtClean="0"/>
              <a:t> </a:t>
            </a:r>
            <a:r>
              <a:rPr lang="ru-RU" sz="2400" dirty="0" err="1" smtClean="0"/>
              <a:t>можна</a:t>
            </a:r>
            <a:r>
              <a:rPr lang="ru-RU" sz="2400" dirty="0" smtClean="0"/>
              <a:t> </a:t>
            </a:r>
            <a:r>
              <a:rPr lang="ru-RU" sz="2400" dirty="0" err="1" smtClean="0"/>
              <a:t>розділити</a:t>
            </a:r>
            <a:r>
              <a:rPr lang="ru-RU" sz="2400" dirty="0" smtClean="0"/>
              <a:t> на три </a:t>
            </a:r>
            <a:r>
              <a:rPr lang="ru-RU" sz="2400" dirty="0" err="1" smtClean="0"/>
              <a:t>рівні</a:t>
            </a:r>
            <a:r>
              <a:rPr lang="ru-RU" sz="2400" dirty="0" smtClean="0"/>
              <a:t> </a:t>
            </a:r>
            <a:r>
              <a:rPr lang="ru-RU" sz="2400" dirty="0" err="1" smtClean="0"/>
              <a:t>технологічного</a:t>
            </a:r>
            <a:r>
              <a:rPr lang="ru-RU" sz="2400" dirty="0" smtClean="0"/>
              <a:t> </a:t>
            </a:r>
            <a:r>
              <a:rPr lang="ru-RU" sz="2400" dirty="0" err="1" smtClean="0"/>
              <a:t>виконання</a:t>
            </a:r>
            <a:r>
              <a:rPr lang="ru-RU" sz="2400" dirty="0" smtClean="0"/>
              <a:t>:</a:t>
            </a:r>
            <a:endParaRPr lang="uk-UA" sz="2400" dirty="0"/>
          </a:p>
        </p:txBody>
      </p:sp>
    </p:spTree>
    <p:extLst>
      <p:ext uri="{BB962C8B-B14F-4D97-AF65-F5344CB8AC3E}">
        <p14:creationId xmlns:p14="http://schemas.microsoft.com/office/powerpoint/2010/main" val="1391379520"/>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uk-UA" dirty="0" err="1"/>
              <a:t>Необслуговувані</a:t>
            </a:r>
            <a:r>
              <a:rPr lang="uk-UA" dirty="0"/>
              <a:t> акумулятори з'явилися в 80-х роках, вони найдорожчі і у них немає отворів для заливки електроліту. Мають великий пусковий струм і ресурс вище на 20-30%, ці АКБ вимагають стабільність напруги в електричній системі. Погано переносять тривалі спроби запустити двигун з дають збої системами живлення або запалення.</a:t>
            </a:r>
          </a:p>
        </p:txBody>
      </p:sp>
      <p:sp>
        <p:nvSpPr>
          <p:cNvPr id="3" name="Заголовок 2"/>
          <p:cNvSpPr>
            <a:spLocks noGrp="1"/>
          </p:cNvSpPr>
          <p:nvPr>
            <p:ph type="title"/>
          </p:nvPr>
        </p:nvSpPr>
        <p:spPr/>
        <p:txBody>
          <a:bodyPr/>
          <a:lstStyle/>
          <a:p>
            <a:r>
              <a:rPr lang="uk-UA" dirty="0" err="1"/>
              <a:t>Необслуговувані</a:t>
            </a:r>
            <a:endParaRPr lang="uk-UA"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96473">
            <a:off x="6156176" y="4221088"/>
            <a:ext cx="2392114" cy="2222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9080514"/>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uk-UA" dirty="0" err="1"/>
              <a:t>малообслуговуючі</a:t>
            </a:r>
            <a:r>
              <a:rPr lang="uk-UA" dirty="0"/>
              <a:t> акумулятори мають доступ в кожну банку і зрідка вимагають контролю рівня і щільності електроліту. Ці акумулятори забезпечують досить високі експлуатаційні характеристики, незважаючи на трохи застарілу технічну думку</a:t>
            </a:r>
          </a:p>
        </p:txBody>
      </p:sp>
      <p:sp>
        <p:nvSpPr>
          <p:cNvPr id="3" name="Заголовок 2"/>
          <p:cNvSpPr>
            <a:spLocks noGrp="1"/>
          </p:cNvSpPr>
          <p:nvPr>
            <p:ph type="title"/>
          </p:nvPr>
        </p:nvSpPr>
        <p:spPr/>
        <p:txBody>
          <a:bodyPr/>
          <a:lstStyle/>
          <a:p>
            <a:r>
              <a:rPr lang="uk-UA" dirty="0" err="1"/>
              <a:t>малообслуговуючі</a:t>
            </a:r>
            <a:endParaRPr lang="uk-UA"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247779">
            <a:off x="6444208" y="4653136"/>
            <a:ext cx="2514600" cy="181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8167057"/>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uk-UA" dirty="0"/>
              <a:t>Обслуговуються АКБ - найдешевші і добре відомі автомобілістам акумулятори, технології виробництва яких начитується не одним десятком років. Для цих АКБ необхідний мало не щотижневий контроль рівня електроліту, тому в цих батареях він швидко википає. Розтріскування бітумної мастики призводить до розгерметизації і підвищується концентрація кислотних парів під капотом, окислюються клеми акумулятора.</a:t>
            </a:r>
          </a:p>
        </p:txBody>
      </p:sp>
      <p:sp>
        <p:nvSpPr>
          <p:cNvPr id="3" name="Заголовок 2"/>
          <p:cNvSpPr>
            <a:spLocks noGrp="1"/>
          </p:cNvSpPr>
          <p:nvPr>
            <p:ph type="title"/>
          </p:nvPr>
        </p:nvSpPr>
        <p:spPr/>
        <p:txBody>
          <a:bodyPr/>
          <a:lstStyle/>
          <a:p>
            <a:r>
              <a:rPr lang="uk-UA" dirty="0"/>
              <a:t>Обслуговуються</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532019">
            <a:off x="6300193" y="4464757"/>
            <a:ext cx="1905000" cy="194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1098876"/>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2"/>
          <p:cNvSpPr>
            <a:spLocks noGrp="1"/>
          </p:cNvSpPr>
          <p:nvPr>
            <p:ph idx="1"/>
          </p:nvPr>
        </p:nvSpPr>
        <p:spPr>
          <a:xfrm>
            <a:off x="0" y="0"/>
            <a:ext cx="9144000" cy="6858000"/>
          </a:xfrm>
        </p:spPr>
        <p:txBody>
          <a:bodyPr/>
          <a:lstStyle/>
          <a:p>
            <a:endParaRPr lang="uk-UA" dirty="0" smtClean="0"/>
          </a:p>
          <a:p>
            <a:endParaRPr lang="uk-UA" dirty="0"/>
          </a:p>
          <a:p>
            <a:endParaRPr lang="uk-UA" dirty="0" smtClean="0"/>
          </a:p>
          <a:p>
            <a:endParaRPr lang="uk-UA" dirty="0"/>
          </a:p>
          <a:p>
            <a:endParaRPr lang="uk-UA" dirty="0" smtClean="0"/>
          </a:p>
          <a:p>
            <a:endParaRPr lang="uk-UA" dirty="0"/>
          </a:p>
          <a:p>
            <a:r>
              <a:rPr lang="uk-UA" dirty="0" smtClean="0"/>
              <a:t>Акумуляторна </a:t>
            </a:r>
            <a:r>
              <a:rPr lang="uk-UA" dirty="0"/>
              <a:t>батарея слугує для живлення електричним струмом стартера під час пуску двигуна, а також усіх інших приладів електрообладнання, коли генератор не працює або не може ще віддавати енергію в коло (наприклад, під час роботи двигуна в режимі холостого ходу). Вона складається з шести свинцево-кислотних двовольтових акумуляторів, з'єднаних між собою послідовно, що забезпечує робочу напругу в колі 12 В. Бак акумуляторної батареї, який виготовляється з кислототривкої пластмаси або ебоніту, поділено перегородками на шість відділень. На дні кожного відділення є ребра (призми), на які спираються пластини акумуляторів.</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16632"/>
            <a:ext cx="5976664" cy="259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3082879"/>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5273824"/>
            <a:ext cx="9144000" cy="1584176"/>
          </a:xfrm>
        </p:spPr>
        <p:txBody>
          <a:bodyPr>
            <a:normAutofit fontScale="85000" lnSpcReduction="10000"/>
          </a:bodyPr>
          <a:lstStyle/>
          <a:p>
            <a:r>
              <a:rPr lang="ru-RU" dirty="0"/>
              <a:t>а — </a:t>
            </a:r>
            <a:r>
              <a:rPr lang="ru-RU" dirty="0" err="1"/>
              <a:t>загальний</a:t>
            </a:r>
            <a:r>
              <a:rPr lang="ru-RU" dirty="0"/>
              <a:t> </a:t>
            </a:r>
            <a:r>
              <a:rPr lang="ru-RU" dirty="0" err="1"/>
              <a:t>вигляд</a:t>
            </a:r>
            <a:r>
              <a:rPr lang="ru-RU" dirty="0"/>
              <a:t>; б — блок пластин; 1 — бак; 2 — мастика; 3 — </a:t>
            </a:r>
            <a:r>
              <a:rPr lang="ru-RU" dirty="0" err="1"/>
              <a:t>заливний</a:t>
            </a:r>
            <a:r>
              <a:rPr lang="ru-RU" dirty="0"/>
              <a:t> </a:t>
            </a:r>
            <a:r>
              <a:rPr lang="ru-RU" dirty="0" err="1"/>
              <a:t>отвір</a:t>
            </a:r>
            <a:r>
              <a:rPr lang="ru-RU" dirty="0"/>
              <a:t>; 4, 8, 12, 13 -- </a:t>
            </a:r>
            <a:r>
              <a:rPr lang="ru-RU" dirty="0" err="1"/>
              <a:t>полюсні</a:t>
            </a:r>
            <a:r>
              <a:rPr lang="ru-RU" dirty="0"/>
              <a:t> </a:t>
            </a:r>
            <a:r>
              <a:rPr lang="ru-RU" dirty="0" err="1"/>
              <a:t>штирі</a:t>
            </a:r>
            <a:r>
              <a:rPr lang="ru-RU" dirty="0"/>
              <a:t>; 5 -- пробка заливного </a:t>
            </a:r>
            <a:r>
              <a:rPr lang="ru-RU" dirty="0" err="1"/>
              <a:t>отвору</a:t>
            </a:r>
            <a:r>
              <a:rPr lang="ru-RU" dirty="0"/>
              <a:t>; 6 -- </a:t>
            </a:r>
            <a:r>
              <a:rPr lang="ru-RU" dirty="0" err="1"/>
              <a:t>кришка</a:t>
            </a:r>
            <a:r>
              <a:rPr lang="ru-RU" dirty="0"/>
              <a:t>; 7 — </a:t>
            </a:r>
            <a:r>
              <a:rPr lang="ru-RU" dirty="0" err="1"/>
              <a:t>перемичка</a:t>
            </a:r>
            <a:r>
              <a:rPr lang="ru-RU" dirty="0"/>
              <a:t>; 9, 10 — </a:t>
            </a:r>
            <a:r>
              <a:rPr lang="ru-RU" dirty="0" err="1"/>
              <a:t>відповідно</a:t>
            </a:r>
            <a:r>
              <a:rPr lang="ru-RU" dirty="0"/>
              <a:t> </a:t>
            </a:r>
            <a:r>
              <a:rPr lang="ru-RU" dirty="0" err="1"/>
              <a:t>негативні</a:t>
            </a:r>
            <a:r>
              <a:rPr lang="ru-RU" dirty="0"/>
              <a:t> й </a:t>
            </a:r>
            <a:r>
              <a:rPr lang="ru-RU" dirty="0" err="1"/>
              <a:t>позитивні</a:t>
            </a:r>
            <a:r>
              <a:rPr lang="ru-RU" dirty="0"/>
              <a:t> </a:t>
            </a:r>
            <a:r>
              <a:rPr lang="ru-RU" dirty="0" err="1"/>
              <a:t>пластини</a:t>
            </a:r>
            <a:r>
              <a:rPr lang="ru-RU" dirty="0"/>
              <a:t>; 11 — ребра; </a:t>
            </a:r>
          </a:p>
          <a:p>
            <a:endParaRPr lang="ru-RU" dirty="0"/>
          </a:p>
          <a:p>
            <a:r>
              <a:rPr lang="ru-RU" dirty="0"/>
              <a:t>14 — </a:t>
            </a:r>
            <a:r>
              <a:rPr lang="ru-RU" dirty="0" err="1"/>
              <a:t>сепаратори</a:t>
            </a:r>
            <a:endParaRPr lang="uk-UA"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301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2834543"/>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0"/>
            <a:ext cx="9144000" cy="5733255"/>
          </a:xfrm>
        </p:spPr>
        <p:txBody>
          <a:bodyPr/>
          <a:lstStyle/>
          <a:p>
            <a:endParaRPr lang="ru-RU" dirty="0" smtClean="0"/>
          </a:p>
          <a:p>
            <a:r>
              <a:rPr lang="ru-RU" dirty="0" err="1" smtClean="0"/>
              <a:t>Електроліт</a:t>
            </a:r>
            <a:r>
              <a:rPr lang="ru-RU" dirty="0" smtClean="0"/>
              <a:t> </a:t>
            </a:r>
            <a:r>
              <a:rPr lang="ru-RU" dirty="0" err="1"/>
              <a:t>готують</a:t>
            </a:r>
            <a:r>
              <a:rPr lang="ru-RU" dirty="0"/>
              <a:t> (табл. 3.1) у </a:t>
            </a:r>
            <a:r>
              <a:rPr lang="ru-RU" dirty="0" err="1"/>
              <a:t>кислототривкій</a:t>
            </a:r>
            <a:r>
              <a:rPr lang="ru-RU" dirty="0"/>
              <a:t> </a:t>
            </a:r>
            <a:r>
              <a:rPr lang="ru-RU" dirty="0" err="1"/>
              <a:t>посудині</a:t>
            </a:r>
            <a:r>
              <a:rPr lang="ru-RU" dirty="0"/>
              <a:t> (</a:t>
            </a:r>
            <a:r>
              <a:rPr lang="ru-RU" dirty="0" err="1"/>
              <a:t>свинцевій</a:t>
            </a:r>
            <a:r>
              <a:rPr lang="ru-RU" dirty="0"/>
              <a:t>, </a:t>
            </a:r>
            <a:r>
              <a:rPr lang="ru-RU" dirty="0" err="1"/>
              <a:t>керамічній</a:t>
            </a:r>
            <a:r>
              <a:rPr lang="ru-RU" dirty="0"/>
              <a:t>, </a:t>
            </a:r>
            <a:r>
              <a:rPr lang="ru-RU" dirty="0" err="1"/>
              <a:t>пластмасовій</a:t>
            </a:r>
            <a:r>
              <a:rPr lang="ru-RU" dirty="0"/>
              <a:t>), </a:t>
            </a:r>
            <a:r>
              <a:rPr lang="ru-RU" dirty="0" err="1"/>
              <a:t>вливаючи</a:t>
            </a:r>
            <a:r>
              <a:rPr lang="ru-RU" dirty="0"/>
              <a:t> кислоту у воду. </a:t>
            </a:r>
            <a:r>
              <a:rPr lang="ru-RU" dirty="0" err="1"/>
              <a:t>Заливати</a:t>
            </a:r>
            <a:r>
              <a:rPr lang="ru-RU" dirty="0"/>
              <a:t> воду в кислоту не </a:t>
            </a:r>
            <a:r>
              <a:rPr lang="ru-RU" dirty="0" err="1"/>
              <a:t>можна</a:t>
            </a:r>
            <a:r>
              <a:rPr lang="ru-RU" dirty="0"/>
              <a:t>, </a:t>
            </a:r>
            <a:r>
              <a:rPr lang="ru-RU" dirty="0" err="1"/>
              <a:t>оскільки</a:t>
            </a:r>
            <a:r>
              <a:rPr lang="ru-RU" dirty="0"/>
              <a:t> </a:t>
            </a:r>
            <a:r>
              <a:rPr lang="ru-RU" dirty="0" err="1"/>
              <a:t>процес</a:t>
            </a:r>
            <a:r>
              <a:rPr lang="ru-RU" dirty="0"/>
              <a:t> </a:t>
            </a:r>
            <a:r>
              <a:rPr lang="ru-RU" dirty="0" err="1"/>
              <a:t>сполучення</a:t>
            </a:r>
            <a:r>
              <a:rPr lang="ru-RU" dirty="0"/>
              <a:t> в </a:t>
            </a:r>
            <a:r>
              <a:rPr lang="ru-RU" dirty="0" err="1"/>
              <a:t>цьому</a:t>
            </a:r>
            <a:r>
              <a:rPr lang="ru-RU" dirty="0"/>
              <a:t> </a:t>
            </a:r>
            <a:r>
              <a:rPr lang="ru-RU" dirty="0" err="1"/>
              <a:t>разі</a:t>
            </a:r>
            <a:r>
              <a:rPr lang="ru-RU" dirty="0"/>
              <a:t> </a:t>
            </a:r>
            <a:r>
              <a:rPr lang="ru-RU" dirty="0" err="1"/>
              <a:t>відбуватиметься</a:t>
            </a:r>
            <a:r>
              <a:rPr lang="ru-RU" dirty="0"/>
              <a:t> на </a:t>
            </a:r>
            <a:r>
              <a:rPr lang="ru-RU" dirty="0" err="1"/>
              <a:t>поверхні</a:t>
            </a:r>
            <a:r>
              <a:rPr lang="ru-RU" dirty="0"/>
              <a:t>, </a:t>
            </a:r>
            <a:r>
              <a:rPr lang="ru-RU" dirty="0" err="1"/>
              <a:t>спричиняючи</a:t>
            </a:r>
            <a:r>
              <a:rPr lang="ru-RU" dirty="0"/>
              <a:t> </a:t>
            </a:r>
            <a:r>
              <a:rPr lang="ru-RU" dirty="0" err="1"/>
              <a:t>розбризкування</a:t>
            </a:r>
            <a:r>
              <a:rPr lang="ru-RU" dirty="0"/>
              <a:t> </a:t>
            </a:r>
            <a:r>
              <a:rPr lang="ru-RU" dirty="0" err="1"/>
              <a:t>кислоти</a:t>
            </a:r>
            <a:r>
              <a:rPr lang="ru-RU" dirty="0"/>
              <a:t>, </a:t>
            </a:r>
            <a:r>
              <a:rPr lang="ru-RU" dirty="0" err="1"/>
              <a:t>що</a:t>
            </a:r>
            <a:r>
              <a:rPr lang="ru-RU" dirty="0"/>
              <a:t> </a:t>
            </a:r>
            <a:r>
              <a:rPr lang="ru-RU" dirty="0" err="1"/>
              <a:t>може</a:t>
            </a:r>
            <a:r>
              <a:rPr lang="ru-RU" dirty="0"/>
              <a:t> </a:t>
            </a:r>
            <a:r>
              <a:rPr lang="ru-RU" dirty="0" err="1"/>
              <a:t>призвести</a:t>
            </a:r>
            <a:r>
              <a:rPr lang="ru-RU" dirty="0"/>
              <a:t> до </a:t>
            </a:r>
            <a:r>
              <a:rPr lang="ru-RU" dirty="0" err="1"/>
              <a:t>опіків</a:t>
            </a:r>
            <a:r>
              <a:rPr lang="ru-RU" dirty="0"/>
              <a:t> </a:t>
            </a:r>
            <a:r>
              <a:rPr lang="ru-RU" dirty="0" err="1"/>
              <a:t>тіла</a:t>
            </a:r>
            <a:r>
              <a:rPr lang="ru-RU" dirty="0"/>
              <a:t> та </a:t>
            </a:r>
            <a:r>
              <a:rPr lang="ru-RU" dirty="0" err="1"/>
              <a:t>зіпсувати</a:t>
            </a:r>
            <a:r>
              <a:rPr lang="ru-RU" dirty="0"/>
              <a:t> </a:t>
            </a:r>
            <a:r>
              <a:rPr lang="ru-RU" dirty="0" err="1"/>
              <a:t>одяг</a:t>
            </a:r>
            <a:r>
              <a:rPr lang="ru-RU" dirty="0" smtClean="0"/>
              <a:t>.</a:t>
            </a:r>
          </a:p>
          <a:p>
            <a:r>
              <a:rPr lang="ru-RU" dirty="0" err="1"/>
              <a:t>Під</a:t>
            </a:r>
            <a:r>
              <a:rPr lang="ru-RU" dirty="0"/>
              <a:t> час </a:t>
            </a:r>
            <a:r>
              <a:rPr lang="ru-RU" dirty="0" err="1"/>
              <a:t>приготування</a:t>
            </a:r>
            <a:r>
              <a:rPr lang="ru-RU" dirty="0"/>
              <a:t> </a:t>
            </a:r>
            <a:r>
              <a:rPr lang="ru-RU" dirty="0" err="1"/>
              <a:t>електроліту</a:t>
            </a:r>
            <a:r>
              <a:rPr lang="ru-RU" dirty="0"/>
              <a:t> </a:t>
            </a:r>
            <a:r>
              <a:rPr lang="ru-RU" dirty="0" err="1"/>
              <a:t>необхідно</a:t>
            </a:r>
            <a:r>
              <a:rPr lang="ru-RU" dirty="0"/>
              <a:t> </a:t>
            </a:r>
            <a:r>
              <a:rPr lang="ru-RU" dirty="0" err="1"/>
              <a:t>надівати</a:t>
            </a:r>
            <a:r>
              <a:rPr lang="ru-RU" dirty="0"/>
              <a:t> </a:t>
            </a:r>
            <a:r>
              <a:rPr lang="ru-RU" dirty="0" err="1"/>
              <a:t>захисні</a:t>
            </a:r>
            <a:r>
              <a:rPr lang="ru-RU" dirty="0"/>
              <a:t> </a:t>
            </a:r>
            <a:r>
              <a:rPr lang="ru-RU" dirty="0" err="1"/>
              <a:t>окуляри</a:t>
            </a:r>
            <a:r>
              <a:rPr lang="ru-RU" dirty="0"/>
              <a:t>, </a:t>
            </a:r>
            <a:r>
              <a:rPr lang="ru-RU" dirty="0" err="1"/>
              <a:t>гумові</a:t>
            </a:r>
            <a:r>
              <a:rPr lang="ru-RU" dirty="0"/>
              <a:t> </a:t>
            </a:r>
            <a:r>
              <a:rPr lang="ru-RU" dirty="0" err="1"/>
              <a:t>рукавиці</a:t>
            </a:r>
            <a:r>
              <a:rPr lang="ru-RU" dirty="0"/>
              <a:t> та </a:t>
            </a:r>
            <a:r>
              <a:rPr lang="ru-RU" dirty="0" err="1"/>
              <a:t>фартух</a:t>
            </a:r>
            <a:r>
              <a:rPr lang="ru-RU" dirty="0" smtClean="0"/>
              <a:t>.</a:t>
            </a:r>
          </a:p>
          <a:p>
            <a:r>
              <a:rPr lang="ru-RU" dirty="0"/>
              <a:t>У </a:t>
            </a:r>
            <a:r>
              <a:rPr lang="ru-RU" dirty="0" err="1"/>
              <a:t>разі</a:t>
            </a:r>
            <a:r>
              <a:rPr lang="ru-RU" dirty="0"/>
              <a:t> </a:t>
            </a:r>
            <a:r>
              <a:rPr lang="ru-RU" dirty="0" err="1"/>
              <a:t>потрапляння</a:t>
            </a:r>
            <a:r>
              <a:rPr lang="ru-RU" dirty="0"/>
              <a:t> </a:t>
            </a:r>
            <a:r>
              <a:rPr lang="ru-RU" dirty="0" err="1"/>
              <a:t>сірчаної</a:t>
            </a:r>
            <a:r>
              <a:rPr lang="ru-RU" dirty="0"/>
              <a:t> </a:t>
            </a:r>
            <a:r>
              <a:rPr lang="ru-RU" dirty="0" err="1"/>
              <a:t>кислоти</a:t>
            </a:r>
            <a:r>
              <a:rPr lang="ru-RU" dirty="0"/>
              <a:t> на </a:t>
            </a:r>
            <a:r>
              <a:rPr lang="ru-RU" dirty="0" err="1"/>
              <a:t>шкіру</a:t>
            </a:r>
            <a:r>
              <a:rPr lang="ru-RU" dirty="0"/>
              <a:t> </a:t>
            </a:r>
            <a:r>
              <a:rPr lang="ru-RU" dirty="0" err="1"/>
              <a:t>потрібно</a:t>
            </a:r>
            <a:r>
              <a:rPr lang="ru-RU" dirty="0"/>
              <a:t> до </a:t>
            </a:r>
            <a:r>
              <a:rPr lang="ru-RU" dirty="0" err="1"/>
              <a:t>надання</a:t>
            </a:r>
            <a:r>
              <a:rPr lang="ru-RU" dirty="0"/>
              <a:t> </a:t>
            </a:r>
            <a:r>
              <a:rPr lang="ru-RU" dirty="0" err="1"/>
              <a:t>кваліфікованої</a:t>
            </a:r>
            <a:r>
              <a:rPr lang="ru-RU" dirty="0"/>
              <a:t> </a:t>
            </a:r>
            <a:r>
              <a:rPr lang="ru-RU" dirty="0" err="1"/>
              <a:t>медичної</a:t>
            </a:r>
            <a:r>
              <a:rPr lang="ru-RU" dirty="0"/>
              <a:t> </a:t>
            </a:r>
            <a:r>
              <a:rPr lang="ru-RU" dirty="0" err="1"/>
              <a:t>допомоги</a:t>
            </a:r>
            <a:r>
              <a:rPr lang="ru-RU" dirty="0"/>
              <a:t> </a:t>
            </a:r>
            <a:r>
              <a:rPr lang="ru-RU" dirty="0" err="1"/>
              <a:t>обережно</a:t>
            </a:r>
            <a:r>
              <a:rPr lang="ru-RU" dirty="0"/>
              <a:t> ватою </a:t>
            </a:r>
            <a:r>
              <a:rPr lang="ru-RU" dirty="0" err="1"/>
              <a:t>зняти</a:t>
            </a:r>
            <a:r>
              <a:rPr lang="ru-RU" dirty="0"/>
              <a:t> кислоту й </a:t>
            </a:r>
            <a:r>
              <a:rPr lang="ru-RU" dirty="0" err="1"/>
              <a:t>промити</a:t>
            </a:r>
            <a:r>
              <a:rPr lang="ru-RU" dirty="0"/>
              <a:t> </a:t>
            </a:r>
            <a:r>
              <a:rPr lang="ru-RU" dirty="0" err="1"/>
              <a:t>вражене</a:t>
            </a:r>
            <a:r>
              <a:rPr lang="ru-RU" dirty="0"/>
              <a:t> </a:t>
            </a:r>
            <a:r>
              <a:rPr lang="ru-RU" dirty="0" err="1"/>
              <a:t>місце</a:t>
            </a:r>
            <a:r>
              <a:rPr lang="ru-RU" dirty="0"/>
              <a:t> </a:t>
            </a:r>
            <a:r>
              <a:rPr lang="ru-RU" dirty="0" err="1"/>
              <a:t>струменем</a:t>
            </a:r>
            <a:r>
              <a:rPr lang="ru-RU" dirty="0"/>
              <a:t> води, а </a:t>
            </a:r>
            <a:r>
              <a:rPr lang="ru-RU" dirty="0" err="1"/>
              <a:t>потім</a:t>
            </a:r>
            <a:r>
              <a:rPr lang="ru-RU" dirty="0"/>
              <a:t> — 10 %-ним </a:t>
            </a:r>
            <a:r>
              <a:rPr lang="ru-RU" dirty="0" err="1"/>
              <a:t>розчином</a:t>
            </a:r>
            <a:r>
              <a:rPr lang="ru-RU" dirty="0"/>
              <a:t> </a:t>
            </a:r>
            <a:r>
              <a:rPr lang="ru-RU" dirty="0" err="1"/>
              <a:t>соди</a:t>
            </a:r>
            <a:r>
              <a:rPr lang="ru-RU" dirty="0"/>
              <a:t> </a:t>
            </a:r>
            <a:r>
              <a:rPr lang="ru-RU" dirty="0" err="1"/>
              <a:t>або</a:t>
            </a:r>
            <a:r>
              <a:rPr lang="ru-RU" dirty="0"/>
              <a:t> </a:t>
            </a:r>
            <a:r>
              <a:rPr lang="ru-RU" dirty="0" err="1"/>
              <a:t>нашатирного</a:t>
            </a:r>
            <a:r>
              <a:rPr lang="ru-RU" dirty="0"/>
              <a:t> спирту.</a:t>
            </a:r>
            <a:endParaRPr lang="uk-UA" dirty="0"/>
          </a:p>
        </p:txBody>
      </p:sp>
      <p:sp>
        <p:nvSpPr>
          <p:cNvPr id="3" name="Заголовок 2"/>
          <p:cNvSpPr>
            <a:spLocks noGrp="1"/>
          </p:cNvSpPr>
          <p:nvPr>
            <p:ph type="title"/>
          </p:nvPr>
        </p:nvSpPr>
        <p:spPr>
          <a:xfrm>
            <a:off x="755576" y="5922505"/>
            <a:ext cx="7543800" cy="914400"/>
          </a:xfrm>
        </p:spPr>
        <p:txBody>
          <a:bodyPr/>
          <a:lstStyle/>
          <a:p>
            <a:r>
              <a:rPr lang="uk-UA" sz="3200" dirty="0" smtClean="0"/>
              <a:t>Приготування електроліту та правила безпеки</a:t>
            </a:r>
            <a:endParaRPr lang="uk-UA" sz="3200" dirty="0"/>
          </a:p>
        </p:txBody>
      </p:sp>
    </p:spTree>
    <p:extLst>
      <p:ext uri="{BB962C8B-B14F-4D97-AF65-F5344CB8AC3E}">
        <p14:creationId xmlns:p14="http://schemas.microsoft.com/office/powerpoint/2010/main" val="100575859"/>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611560" y="4941168"/>
            <a:ext cx="7543800" cy="914400"/>
          </a:xfrm>
        </p:spPr>
        <p:txBody>
          <a:bodyPr/>
          <a:lstStyle/>
          <a:p>
            <a:r>
              <a:rPr lang="ru-RU" sz="3200" dirty="0" smtClean="0"/>
              <a:t> </a:t>
            </a:r>
            <a:r>
              <a:rPr lang="ru-RU" sz="3200" dirty="0" err="1" smtClean="0"/>
              <a:t>Приготування</a:t>
            </a:r>
            <a:r>
              <a:rPr lang="ru-RU" sz="3200" dirty="0" smtClean="0"/>
              <a:t> </a:t>
            </a:r>
            <a:r>
              <a:rPr lang="ru-RU" sz="3200" dirty="0" err="1"/>
              <a:t>електроліту</a:t>
            </a:r>
            <a:r>
              <a:rPr lang="ru-RU" sz="3200" dirty="0"/>
              <a:t> </a:t>
            </a:r>
            <a:r>
              <a:rPr lang="ru-RU" sz="3200" dirty="0" err="1"/>
              <a:t>відповідної</a:t>
            </a:r>
            <a:r>
              <a:rPr lang="ru-RU" sz="3200" dirty="0"/>
              <a:t> </a:t>
            </a:r>
            <a:r>
              <a:rPr lang="ru-RU" sz="3200" dirty="0" err="1"/>
              <a:t>густини</a:t>
            </a:r>
            <a:endParaRPr lang="uk-UA" sz="32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4704"/>
            <a:ext cx="9143999" cy="2348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2458894"/>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Базовая">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Базовая">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азовая">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28</TotalTime>
  <Words>545</Words>
  <Application>Microsoft Office PowerPoint</Application>
  <PresentationFormat>Экран (4:3)</PresentationFormat>
  <Paragraphs>31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Базовая</vt:lpstr>
      <vt:lpstr>Аукмуляторна батарея</vt:lpstr>
      <vt:lpstr>Акумуляторні батареї (АКБ) або просто акумулятори можна розділити на три рівні технологічного виконання:</vt:lpstr>
      <vt:lpstr>Необслуговувані</vt:lpstr>
      <vt:lpstr>малообслуговуючі</vt:lpstr>
      <vt:lpstr>Обслуговуються</vt:lpstr>
      <vt:lpstr>Презентация PowerPoint</vt:lpstr>
      <vt:lpstr>Презентация PowerPoint</vt:lpstr>
      <vt:lpstr>Приготування електроліту та правила безпеки</vt:lpstr>
      <vt:lpstr> Приготування електроліту відповідної густини</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Аукмуляторна батарея</dc:title>
  <dc:creator>Viktor</dc:creator>
  <cp:lastModifiedBy>Viktor</cp:lastModifiedBy>
  <cp:revision>4</cp:revision>
  <dcterms:created xsi:type="dcterms:W3CDTF">2013-01-30T18:53:10Z</dcterms:created>
  <dcterms:modified xsi:type="dcterms:W3CDTF">2013-01-30T19:31:34Z</dcterms:modified>
</cp:coreProperties>
</file>