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82" r:id="rId4"/>
    <p:sldId id="283" r:id="rId5"/>
    <p:sldId id="258" r:id="rId6"/>
    <p:sldId id="266" r:id="rId7"/>
    <p:sldId id="259" r:id="rId8"/>
    <p:sldId id="261" r:id="rId9"/>
    <p:sldId id="262" r:id="rId10"/>
    <p:sldId id="281" r:id="rId11"/>
    <p:sldId id="278" r:id="rId12"/>
    <p:sldId id="279" r:id="rId13"/>
    <p:sldId id="280" r:id="rId14"/>
    <p:sldId id="288" r:id="rId15"/>
    <p:sldId id="286" r:id="rId16"/>
    <p:sldId id="287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533C5-2C60-4A4D-97AD-2CD0FE619F05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78E75AC-49BB-4AF7-AA25-BAE9BA86DB8F}">
      <dgm:prSet phldrT="[Текст]" custT="1"/>
      <dgm:spPr/>
      <dgm:t>
        <a:bodyPr/>
        <a:lstStyle/>
        <a:p>
          <a:r>
            <a:rPr lang="uk-UA" sz="2000" dirty="0" err="1" smtClean="0"/>
            <a:t>Характе-ристики</a:t>
          </a:r>
          <a:r>
            <a:rPr lang="uk-UA" sz="2000" dirty="0" smtClean="0"/>
            <a:t> звуку</a:t>
          </a:r>
          <a:endParaRPr lang="uk-UA" sz="2000" dirty="0"/>
        </a:p>
      </dgm:t>
    </dgm:pt>
    <dgm:pt modelId="{46DA5F51-BB86-46D9-8157-D71E23CFD3EF}" type="parTrans" cxnId="{6AD5143B-11FF-4D40-A823-7A39204EDCA1}">
      <dgm:prSet/>
      <dgm:spPr/>
      <dgm:t>
        <a:bodyPr/>
        <a:lstStyle/>
        <a:p>
          <a:endParaRPr lang="uk-UA"/>
        </a:p>
      </dgm:t>
    </dgm:pt>
    <dgm:pt modelId="{058021B6-DA76-4D5C-AD07-5CB8DC35EC8C}" type="sibTrans" cxnId="{6AD5143B-11FF-4D40-A823-7A39204EDCA1}">
      <dgm:prSet/>
      <dgm:spPr/>
      <dgm:t>
        <a:bodyPr/>
        <a:lstStyle/>
        <a:p>
          <a:endParaRPr lang="uk-UA"/>
        </a:p>
      </dgm:t>
    </dgm:pt>
    <dgm:pt modelId="{9C17ECAB-F3BC-4BCB-8FED-D4FFC3102D83}">
      <dgm:prSet phldrT="[Текст]"/>
      <dgm:spPr/>
      <dgm:t>
        <a:bodyPr/>
        <a:lstStyle/>
        <a:p>
          <a:r>
            <a:rPr lang="uk-UA" dirty="0" smtClean="0"/>
            <a:t>Гучність</a:t>
          </a:r>
          <a:endParaRPr lang="uk-UA" dirty="0"/>
        </a:p>
      </dgm:t>
    </dgm:pt>
    <dgm:pt modelId="{B294DDB0-D8F9-4938-9F79-31C95F6B1235}" type="parTrans" cxnId="{CFC72D20-2783-43A8-B393-E1816D0CE328}">
      <dgm:prSet/>
      <dgm:spPr/>
      <dgm:t>
        <a:bodyPr/>
        <a:lstStyle/>
        <a:p>
          <a:endParaRPr lang="uk-UA"/>
        </a:p>
      </dgm:t>
    </dgm:pt>
    <dgm:pt modelId="{F4287B72-460E-4C93-B0C1-956F601C02C7}" type="sibTrans" cxnId="{CFC72D20-2783-43A8-B393-E1816D0CE328}">
      <dgm:prSet/>
      <dgm:spPr/>
      <dgm:t>
        <a:bodyPr/>
        <a:lstStyle/>
        <a:p>
          <a:endParaRPr lang="uk-UA"/>
        </a:p>
      </dgm:t>
    </dgm:pt>
    <dgm:pt modelId="{423799A2-B96F-4149-BEE5-3AC16D90BA9B}">
      <dgm:prSet phldrT="[Текст]"/>
      <dgm:spPr/>
      <dgm:t>
        <a:bodyPr/>
        <a:lstStyle/>
        <a:p>
          <a:r>
            <a:rPr lang="uk-UA" dirty="0" smtClean="0"/>
            <a:t>Тембр</a:t>
          </a:r>
          <a:endParaRPr lang="uk-UA" dirty="0"/>
        </a:p>
      </dgm:t>
    </dgm:pt>
    <dgm:pt modelId="{636EA48D-7C2C-4E48-8E45-AC8FDDC711B5}" type="parTrans" cxnId="{97133DAE-C4DD-42D8-A5CA-FA19420D4861}">
      <dgm:prSet/>
      <dgm:spPr/>
      <dgm:t>
        <a:bodyPr/>
        <a:lstStyle/>
        <a:p>
          <a:endParaRPr lang="uk-UA"/>
        </a:p>
      </dgm:t>
    </dgm:pt>
    <dgm:pt modelId="{1866387A-E267-40EB-8FEF-6A4ECC03D95B}" type="sibTrans" cxnId="{97133DAE-C4DD-42D8-A5CA-FA19420D4861}">
      <dgm:prSet/>
      <dgm:spPr/>
      <dgm:t>
        <a:bodyPr/>
        <a:lstStyle/>
        <a:p>
          <a:endParaRPr lang="uk-UA"/>
        </a:p>
      </dgm:t>
    </dgm:pt>
    <dgm:pt modelId="{1B0FB86F-1212-4742-ACA7-8B0556FC90CB}">
      <dgm:prSet phldrT="[Текст]"/>
      <dgm:spPr/>
    </dgm:pt>
    <dgm:pt modelId="{123E3F50-80A6-4E63-B572-8A60541F1358}" type="parTrans" cxnId="{87768F4F-D171-4F5A-BB21-03B366C53B6C}">
      <dgm:prSet/>
      <dgm:spPr/>
      <dgm:t>
        <a:bodyPr/>
        <a:lstStyle/>
        <a:p>
          <a:endParaRPr lang="uk-UA"/>
        </a:p>
      </dgm:t>
    </dgm:pt>
    <dgm:pt modelId="{B422699A-855A-479F-BB2D-0BC485EEC5D6}" type="sibTrans" cxnId="{87768F4F-D171-4F5A-BB21-03B366C53B6C}">
      <dgm:prSet/>
      <dgm:spPr/>
      <dgm:t>
        <a:bodyPr/>
        <a:lstStyle/>
        <a:p>
          <a:endParaRPr lang="uk-UA"/>
        </a:p>
      </dgm:t>
    </dgm:pt>
    <dgm:pt modelId="{C1421AD5-26BF-41F3-BBBF-CC332FE4FAA4}">
      <dgm:prSet phldrT="[Текст]"/>
      <dgm:spPr/>
    </dgm:pt>
    <dgm:pt modelId="{CA1D6E73-ACD8-4A69-B8FE-53D6938A36BD}" type="parTrans" cxnId="{7EE2CFD8-E488-4021-A2ED-922427FC5DAD}">
      <dgm:prSet/>
      <dgm:spPr/>
      <dgm:t>
        <a:bodyPr/>
        <a:lstStyle/>
        <a:p>
          <a:endParaRPr lang="uk-UA"/>
        </a:p>
      </dgm:t>
    </dgm:pt>
    <dgm:pt modelId="{7C933BB2-BE59-4A5C-BE23-2A9CA3A8544E}" type="sibTrans" cxnId="{7EE2CFD8-E488-4021-A2ED-922427FC5DAD}">
      <dgm:prSet/>
      <dgm:spPr/>
      <dgm:t>
        <a:bodyPr/>
        <a:lstStyle/>
        <a:p>
          <a:endParaRPr lang="uk-UA"/>
        </a:p>
      </dgm:t>
    </dgm:pt>
    <dgm:pt modelId="{655B2F2D-31C7-4351-B546-0B8B7F3B15C3}">
      <dgm:prSet phldrT="[Текст]"/>
      <dgm:spPr/>
    </dgm:pt>
    <dgm:pt modelId="{93618A14-7AAB-4E48-8AF7-B7AC2A006AC0}" type="parTrans" cxnId="{7DCF2FA0-E2FE-4D20-B0AE-8A3B31DB1224}">
      <dgm:prSet/>
      <dgm:spPr/>
      <dgm:t>
        <a:bodyPr/>
        <a:lstStyle/>
        <a:p>
          <a:endParaRPr lang="uk-UA"/>
        </a:p>
      </dgm:t>
    </dgm:pt>
    <dgm:pt modelId="{BD163661-683D-4583-A763-03CBA5D2C8F9}" type="sibTrans" cxnId="{7DCF2FA0-E2FE-4D20-B0AE-8A3B31DB1224}">
      <dgm:prSet/>
      <dgm:spPr/>
      <dgm:t>
        <a:bodyPr/>
        <a:lstStyle/>
        <a:p>
          <a:endParaRPr lang="uk-UA"/>
        </a:p>
      </dgm:t>
    </dgm:pt>
    <dgm:pt modelId="{D9831D17-EA4D-4D80-B04D-A88DAA4FA749}">
      <dgm:prSet phldrT="[Текст]"/>
      <dgm:spPr/>
      <dgm:t>
        <a:bodyPr/>
        <a:lstStyle/>
        <a:p>
          <a:r>
            <a:rPr lang="uk-UA" dirty="0" smtClean="0"/>
            <a:t>Тон</a:t>
          </a:r>
          <a:endParaRPr lang="uk-UA" dirty="0"/>
        </a:p>
      </dgm:t>
    </dgm:pt>
    <dgm:pt modelId="{DBE776A9-0A15-459A-9522-1C41D63174A4}" type="parTrans" cxnId="{72BCDEE0-6167-44E8-BB4C-6B8292E1150D}">
      <dgm:prSet/>
      <dgm:spPr/>
      <dgm:t>
        <a:bodyPr/>
        <a:lstStyle/>
        <a:p>
          <a:endParaRPr lang="uk-UA"/>
        </a:p>
      </dgm:t>
    </dgm:pt>
    <dgm:pt modelId="{F1946896-7393-45BD-85BC-22E53B7C2CE8}" type="sibTrans" cxnId="{72BCDEE0-6167-44E8-BB4C-6B8292E1150D}">
      <dgm:prSet/>
      <dgm:spPr/>
      <dgm:t>
        <a:bodyPr/>
        <a:lstStyle/>
        <a:p>
          <a:endParaRPr lang="uk-UA"/>
        </a:p>
      </dgm:t>
    </dgm:pt>
    <dgm:pt modelId="{01B84AA5-4018-46AC-AB92-858E516746FC}">
      <dgm:prSet phldrT="[Текст]"/>
      <dgm:spPr/>
      <dgm:t>
        <a:bodyPr/>
        <a:lstStyle/>
        <a:p>
          <a:r>
            <a:rPr lang="uk-UA" dirty="0" smtClean="0"/>
            <a:t>Висота</a:t>
          </a:r>
          <a:endParaRPr lang="uk-UA" dirty="0"/>
        </a:p>
      </dgm:t>
    </dgm:pt>
    <dgm:pt modelId="{C13D5718-CB71-4906-93D7-918EE9F1EAA5}" type="parTrans" cxnId="{EA51F95B-079A-4AB9-912A-124BF93491B8}">
      <dgm:prSet/>
      <dgm:spPr/>
      <dgm:t>
        <a:bodyPr/>
        <a:lstStyle/>
        <a:p>
          <a:endParaRPr lang="uk-UA"/>
        </a:p>
      </dgm:t>
    </dgm:pt>
    <dgm:pt modelId="{526DB90F-C464-4F9B-9590-983D5706CE83}" type="sibTrans" cxnId="{EA51F95B-079A-4AB9-912A-124BF93491B8}">
      <dgm:prSet/>
      <dgm:spPr/>
    </dgm:pt>
    <dgm:pt modelId="{892BAB7C-BD72-49E5-8E57-586F651A3311}">
      <dgm:prSet phldrT="[Текст]"/>
      <dgm:spPr/>
      <dgm:t>
        <a:bodyPr/>
        <a:lstStyle/>
        <a:p>
          <a:r>
            <a:rPr lang="uk-UA" dirty="0" smtClean="0"/>
            <a:t>Швидкість</a:t>
          </a:r>
          <a:endParaRPr lang="uk-UA" dirty="0"/>
        </a:p>
      </dgm:t>
    </dgm:pt>
    <dgm:pt modelId="{76F8A672-4DAA-4370-8EF3-C3990B402B66}" type="parTrans" cxnId="{61B3A6AE-1A05-42F8-BB7D-E2CC6426FC05}">
      <dgm:prSet/>
      <dgm:spPr/>
      <dgm:t>
        <a:bodyPr/>
        <a:lstStyle/>
        <a:p>
          <a:endParaRPr lang="uk-UA"/>
        </a:p>
      </dgm:t>
    </dgm:pt>
    <dgm:pt modelId="{17BE6B1E-9D4B-4447-AE64-218C3642019C}" type="sibTrans" cxnId="{61B3A6AE-1A05-42F8-BB7D-E2CC6426FC05}">
      <dgm:prSet/>
      <dgm:spPr/>
    </dgm:pt>
    <dgm:pt modelId="{606E055F-2DC2-49B2-B0A4-91A9CA9CD178}" type="pres">
      <dgm:prSet presAssocID="{617533C5-2C60-4A4D-97AD-2CD0FE619F0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FB74CE-2C0D-417E-908B-168E5DCDBB92}" type="pres">
      <dgm:prSet presAssocID="{578E75AC-49BB-4AF7-AA25-BAE9BA86DB8F}" presName="centerShape" presStyleLbl="node0" presStyleIdx="0" presStyleCnt="1"/>
      <dgm:spPr/>
      <dgm:t>
        <a:bodyPr/>
        <a:lstStyle/>
        <a:p>
          <a:endParaRPr lang="uk-UA"/>
        </a:p>
      </dgm:t>
    </dgm:pt>
    <dgm:pt modelId="{37FE88D6-2103-4BD5-8D3E-807BF2058025}" type="pres">
      <dgm:prSet presAssocID="{B294DDB0-D8F9-4938-9F79-31C95F6B1235}" presName="parTrans" presStyleLbl="sibTrans2D1" presStyleIdx="0" presStyleCnt="5"/>
      <dgm:spPr/>
    </dgm:pt>
    <dgm:pt modelId="{52B13F09-B118-4EDC-AE78-DA60F9CAD195}" type="pres">
      <dgm:prSet presAssocID="{B294DDB0-D8F9-4938-9F79-31C95F6B1235}" presName="connectorText" presStyleLbl="sibTrans2D1" presStyleIdx="0" presStyleCnt="5"/>
      <dgm:spPr/>
    </dgm:pt>
    <dgm:pt modelId="{9F442669-5612-49D3-B2B8-870013D115FE}" type="pres">
      <dgm:prSet presAssocID="{9C17ECAB-F3BC-4BCB-8FED-D4FFC3102D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22CDFE-1504-4779-9FAD-EDF2BF4D9D62}" type="pres">
      <dgm:prSet presAssocID="{C13D5718-CB71-4906-93D7-918EE9F1EAA5}" presName="parTrans" presStyleLbl="sibTrans2D1" presStyleIdx="1" presStyleCnt="5"/>
      <dgm:spPr/>
    </dgm:pt>
    <dgm:pt modelId="{C22E5353-5053-4C38-B1AC-340859B51EA3}" type="pres">
      <dgm:prSet presAssocID="{C13D5718-CB71-4906-93D7-918EE9F1EAA5}" presName="connectorText" presStyleLbl="sibTrans2D1" presStyleIdx="1" presStyleCnt="5"/>
      <dgm:spPr/>
    </dgm:pt>
    <dgm:pt modelId="{DC9EB5A6-085B-4B5B-BF86-B7BC9F2437AB}" type="pres">
      <dgm:prSet presAssocID="{01B84AA5-4018-46AC-AB92-858E516746FC}" presName="node" presStyleLbl="node1" presStyleIdx="1" presStyleCnt="5">
        <dgm:presLayoutVars>
          <dgm:bulletEnabled val="1"/>
        </dgm:presLayoutVars>
      </dgm:prSet>
      <dgm:spPr/>
    </dgm:pt>
    <dgm:pt modelId="{B0C99B19-452D-4AF4-A780-129AE86278A8}" type="pres">
      <dgm:prSet presAssocID="{DBE776A9-0A15-459A-9522-1C41D63174A4}" presName="parTrans" presStyleLbl="sibTrans2D1" presStyleIdx="2" presStyleCnt="5"/>
      <dgm:spPr/>
    </dgm:pt>
    <dgm:pt modelId="{F2ECBF7E-20F9-4E82-8D29-773AEF299E4D}" type="pres">
      <dgm:prSet presAssocID="{DBE776A9-0A15-459A-9522-1C41D63174A4}" presName="connectorText" presStyleLbl="sibTrans2D1" presStyleIdx="2" presStyleCnt="5"/>
      <dgm:spPr/>
    </dgm:pt>
    <dgm:pt modelId="{1BED3A53-1A3C-4434-B175-7C85B79857D1}" type="pres">
      <dgm:prSet presAssocID="{D9831D17-EA4D-4D80-B04D-A88DAA4FA749}" presName="node" presStyleLbl="node1" presStyleIdx="2" presStyleCnt="5">
        <dgm:presLayoutVars>
          <dgm:bulletEnabled val="1"/>
        </dgm:presLayoutVars>
      </dgm:prSet>
      <dgm:spPr/>
    </dgm:pt>
    <dgm:pt modelId="{F2425DD7-28FF-4241-A2B2-9DA0EEDB314B}" type="pres">
      <dgm:prSet presAssocID="{636EA48D-7C2C-4E48-8E45-AC8FDDC711B5}" presName="parTrans" presStyleLbl="sibTrans2D1" presStyleIdx="3" presStyleCnt="5"/>
      <dgm:spPr/>
    </dgm:pt>
    <dgm:pt modelId="{DF126DA5-B123-4D11-9C90-1E879848CCF4}" type="pres">
      <dgm:prSet presAssocID="{636EA48D-7C2C-4E48-8E45-AC8FDDC711B5}" presName="connectorText" presStyleLbl="sibTrans2D1" presStyleIdx="3" presStyleCnt="5"/>
      <dgm:spPr/>
    </dgm:pt>
    <dgm:pt modelId="{CB7A8FC3-4DC2-4D64-8E86-E3F6EAA92E32}" type="pres">
      <dgm:prSet presAssocID="{423799A2-B96F-4149-BEE5-3AC16D90BA9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C996F8-F1E8-4C4D-9E77-DAF2F01DADA6}" type="pres">
      <dgm:prSet presAssocID="{76F8A672-4DAA-4370-8EF3-C3990B402B66}" presName="parTrans" presStyleLbl="sibTrans2D1" presStyleIdx="4" presStyleCnt="5"/>
      <dgm:spPr/>
    </dgm:pt>
    <dgm:pt modelId="{EF6FB845-F5DC-48A4-8458-D502D3D4F0CD}" type="pres">
      <dgm:prSet presAssocID="{76F8A672-4DAA-4370-8EF3-C3990B402B66}" presName="connectorText" presStyleLbl="sibTrans2D1" presStyleIdx="4" presStyleCnt="5"/>
      <dgm:spPr/>
    </dgm:pt>
    <dgm:pt modelId="{BA8F9D16-8B12-4911-89BC-6F17D2E7E669}" type="pres">
      <dgm:prSet presAssocID="{892BAB7C-BD72-49E5-8E57-586F651A3311}" presName="node" presStyleLbl="node1" presStyleIdx="4" presStyleCnt="5">
        <dgm:presLayoutVars>
          <dgm:bulletEnabled val="1"/>
        </dgm:presLayoutVars>
      </dgm:prSet>
      <dgm:spPr/>
    </dgm:pt>
  </dgm:ptLst>
  <dgm:cxnLst>
    <dgm:cxn modelId="{68035526-DC46-47BE-98C4-E21CC76C29E1}" type="presOf" srcId="{892BAB7C-BD72-49E5-8E57-586F651A3311}" destId="{BA8F9D16-8B12-4911-89BC-6F17D2E7E669}" srcOrd="0" destOrd="0" presId="urn:microsoft.com/office/officeart/2005/8/layout/radial5"/>
    <dgm:cxn modelId="{2DF8E3B1-21C9-47C3-BB88-C4A9E92DCCDA}" type="presOf" srcId="{636EA48D-7C2C-4E48-8E45-AC8FDDC711B5}" destId="{F2425DD7-28FF-4241-A2B2-9DA0EEDB314B}" srcOrd="0" destOrd="0" presId="urn:microsoft.com/office/officeart/2005/8/layout/radial5"/>
    <dgm:cxn modelId="{CFC72D20-2783-43A8-B393-E1816D0CE328}" srcId="{578E75AC-49BB-4AF7-AA25-BAE9BA86DB8F}" destId="{9C17ECAB-F3BC-4BCB-8FED-D4FFC3102D83}" srcOrd="0" destOrd="0" parTransId="{B294DDB0-D8F9-4938-9F79-31C95F6B1235}" sibTransId="{F4287B72-460E-4C93-B0C1-956F601C02C7}"/>
    <dgm:cxn modelId="{C7C568A6-035B-4137-AF92-1284D860CFB1}" type="presOf" srcId="{423799A2-B96F-4149-BEE5-3AC16D90BA9B}" destId="{CB7A8FC3-4DC2-4D64-8E86-E3F6EAA92E32}" srcOrd="0" destOrd="0" presId="urn:microsoft.com/office/officeart/2005/8/layout/radial5"/>
    <dgm:cxn modelId="{6ABE0381-CBAB-4415-98D7-E08CD8DD4844}" type="presOf" srcId="{636EA48D-7C2C-4E48-8E45-AC8FDDC711B5}" destId="{DF126DA5-B123-4D11-9C90-1E879848CCF4}" srcOrd="1" destOrd="0" presId="urn:microsoft.com/office/officeart/2005/8/layout/radial5"/>
    <dgm:cxn modelId="{862590E1-8F56-4A86-9C92-1868A557C167}" type="presOf" srcId="{B294DDB0-D8F9-4938-9F79-31C95F6B1235}" destId="{52B13F09-B118-4EDC-AE78-DA60F9CAD195}" srcOrd="1" destOrd="0" presId="urn:microsoft.com/office/officeart/2005/8/layout/radial5"/>
    <dgm:cxn modelId="{3F717DF8-7FCF-4144-BA2B-14AA80A8D34B}" type="presOf" srcId="{76F8A672-4DAA-4370-8EF3-C3990B402B66}" destId="{51C996F8-F1E8-4C4D-9E77-DAF2F01DADA6}" srcOrd="0" destOrd="0" presId="urn:microsoft.com/office/officeart/2005/8/layout/radial5"/>
    <dgm:cxn modelId="{994BF351-CEEB-48FD-B6F0-CF10274B8702}" type="presOf" srcId="{B294DDB0-D8F9-4938-9F79-31C95F6B1235}" destId="{37FE88D6-2103-4BD5-8D3E-807BF2058025}" srcOrd="0" destOrd="0" presId="urn:microsoft.com/office/officeart/2005/8/layout/radial5"/>
    <dgm:cxn modelId="{8C969A23-765A-4030-BE35-6388B2B1CC8F}" type="presOf" srcId="{01B84AA5-4018-46AC-AB92-858E516746FC}" destId="{DC9EB5A6-085B-4B5B-BF86-B7BC9F2437AB}" srcOrd="0" destOrd="0" presId="urn:microsoft.com/office/officeart/2005/8/layout/radial5"/>
    <dgm:cxn modelId="{6AD5143B-11FF-4D40-A823-7A39204EDCA1}" srcId="{617533C5-2C60-4A4D-97AD-2CD0FE619F05}" destId="{578E75AC-49BB-4AF7-AA25-BAE9BA86DB8F}" srcOrd="0" destOrd="0" parTransId="{46DA5F51-BB86-46D9-8157-D71E23CFD3EF}" sibTransId="{058021B6-DA76-4D5C-AD07-5CB8DC35EC8C}"/>
    <dgm:cxn modelId="{97133DAE-C4DD-42D8-A5CA-FA19420D4861}" srcId="{578E75AC-49BB-4AF7-AA25-BAE9BA86DB8F}" destId="{423799A2-B96F-4149-BEE5-3AC16D90BA9B}" srcOrd="3" destOrd="0" parTransId="{636EA48D-7C2C-4E48-8E45-AC8FDDC711B5}" sibTransId="{1866387A-E267-40EB-8FEF-6A4ECC03D95B}"/>
    <dgm:cxn modelId="{7DCF2FA0-E2FE-4D20-B0AE-8A3B31DB1224}" srcId="{617533C5-2C60-4A4D-97AD-2CD0FE619F05}" destId="{655B2F2D-31C7-4351-B546-0B8B7F3B15C3}" srcOrd="1" destOrd="0" parTransId="{93618A14-7AAB-4E48-8AF7-B7AC2A006AC0}" sibTransId="{BD163661-683D-4583-A763-03CBA5D2C8F9}"/>
    <dgm:cxn modelId="{47797B01-2B82-4974-A703-79928233B923}" type="presOf" srcId="{DBE776A9-0A15-459A-9522-1C41D63174A4}" destId="{F2ECBF7E-20F9-4E82-8D29-773AEF299E4D}" srcOrd="1" destOrd="0" presId="urn:microsoft.com/office/officeart/2005/8/layout/radial5"/>
    <dgm:cxn modelId="{EA51F95B-079A-4AB9-912A-124BF93491B8}" srcId="{578E75AC-49BB-4AF7-AA25-BAE9BA86DB8F}" destId="{01B84AA5-4018-46AC-AB92-858E516746FC}" srcOrd="1" destOrd="0" parTransId="{C13D5718-CB71-4906-93D7-918EE9F1EAA5}" sibTransId="{526DB90F-C464-4F9B-9590-983D5706CE83}"/>
    <dgm:cxn modelId="{72BCDEE0-6167-44E8-BB4C-6B8292E1150D}" srcId="{578E75AC-49BB-4AF7-AA25-BAE9BA86DB8F}" destId="{D9831D17-EA4D-4D80-B04D-A88DAA4FA749}" srcOrd="2" destOrd="0" parTransId="{DBE776A9-0A15-459A-9522-1C41D63174A4}" sibTransId="{F1946896-7393-45BD-85BC-22E53B7C2CE8}"/>
    <dgm:cxn modelId="{3FC15B44-2B62-483E-980F-891E3166B350}" type="presOf" srcId="{C13D5718-CB71-4906-93D7-918EE9F1EAA5}" destId="{C22E5353-5053-4C38-B1AC-340859B51EA3}" srcOrd="1" destOrd="0" presId="urn:microsoft.com/office/officeart/2005/8/layout/radial5"/>
    <dgm:cxn modelId="{920E05CC-3E29-4B59-8A57-AAAFB3DAEDF3}" type="presOf" srcId="{DBE776A9-0A15-459A-9522-1C41D63174A4}" destId="{B0C99B19-452D-4AF4-A780-129AE86278A8}" srcOrd="0" destOrd="0" presId="urn:microsoft.com/office/officeart/2005/8/layout/radial5"/>
    <dgm:cxn modelId="{D0A6C717-844A-4890-993F-4D3085724848}" type="presOf" srcId="{C13D5718-CB71-4906-93D7-918EE9F1EAA5}" destId="{F822CDFE-1504-4779-9FAD-EDF2BF4D9D62}" srcOrd="0" destOrd="0" presId="urn:microsoft.com/office/officeart/2005/8/layout/radial5"/>
    <dgm:cxn modelId="{A00FCBB2-36BA-4752-B4A3-D080F68BB106}" type="presOf" srcId="{578E75AC-49BB-4AF7-AA25-BAE9BA86DB8F}" destId="{D6FB74CE-2C0D-417E-908B-168E5DCDBB92}" srcOrd="0" destOrd="0" presId="urn:microsoft.com/office/officeart/2005/8/layout/radial5"/>
    <dgm:cxn modelId="{61B3A6AE-1A05-42F8-BB7D-E2CC6426FC05}" srcId="{578E75AC-49BB-4AF7-AA25-BAE9BA86DB8F}" destId="{892BAB7C-BD72-49E5-8E57-586F651A3311}" srcOrd="4" destOrd="0" parTransId="{76F8A672-4DAA-4370-8EF3-C3990B402B66}" sibTransId="{17BE6B1E-9D4B-4447-AE64-218C3642019C}"/>
    <dgm:cxn modelId="{64020282-964C-44AC-BA8A-0757B6A777BC}" type="presOf" srcId="{76F8A672-4DAA-4370-8EF3-C3990B402B66}" destId="{EF6FB845-F5DC-48A4-8458-D502D3D4F0CD}" srcOrd="1" destOrd="0" presId="urn:microsoft.com/office/officeart/2005/8/layout/radial5"/>
    <dgm:cxn modelId="{84E2905B-72C6-4279-A383-45E186B6949E}" type="presOf" srcId="{9C17ECAB-F3BC-4BCB-8FED-D4FFC3102D83}" destId="{9F442669-5612-49D3-B2B8-870013D115FE}" srcOrd="0" destOrd="0" presId="urn:microsoft.com/office/officeart/2005/8/layout/radial5"/>
    <dgm:cxn modelId="{7EE2CFD8-E488-4021-A2ED-922427FC5DAD}" srcId="{655B2F2D-31C7-4351-B546-0B8B7F3B15C3}" destId="{C1421AD5-26BF-41F3-BBBF-CC332FE4FAA4}" srcOrd="1" destOrd="0" parTransId="{CA1D6E73-ACD8-4A69-B8FE-53D6938A36BD}" sibTransId="{7C933BB2-BE59-4A5C-BE23-2A9CA3A8544E}"/>
    <dgm:cxn modelId="{5CDD6D64-BE62-422F-8009-6ACC5C275DDE}" type="presOf" srcId="{D9831D17-EA4D-4D80-B04D-A88DAA4FA749}" destId="{1BED3A53-1A3C-4434-B175-7C85B79857D1}" srcOrd="0" destOrd="0" presId="urn:microsoft.com/office/officeart/2005/8/layout/radial5"/>
    <dgm:cxn modelId="{E4231EDA-F40F-4162-8F65-627AC030AD52}" type="presOf" srcId="{617533C5-2C60-4A4D-97AD-2CD0FE619F05}" destId="{606E055F-2DC2-49B2-B0A4-91A9CA9CD178}" srcOrd="0" destOrd="0" presId="urn:microsoft.com/office/officeart/2005/8/layout/radial5"/>
    <dgm:cxn modelId="{87768F4F-D171-4F5A-BB21-03B366C53B6C}" srcId="{655B2F2D-31C7-4351-B546-0B8B7F3B15C3}" destId="{1B0FB86F-1212-4742-ACA7-8B0556FC90CB}" srcOrd="0" destOrd="0" parTransId="{123E3F50-80A6-4E63-B572-8A60541F1358}" sibTransId="{B422699A-855A-479F-BB2D-0BC485EEC5D6}"/>
    <dgm:cxn modelId="{D9053FC2-3508-43BF-AF82-5C3D1790D1ED}" type="presParOf" srcId="{606E055F-2DC2-49B2-B0A4-91A9CA9CD178}" destId="{D6FB74CE-2C0D-417E-908B-168E5DCDBB92}" srcOrd="0" destOrd="0" presId="urn:microsoft.com/office/officeart/2005/8/layout/radial5"/>
    <dgm:cxn modelId="{4C3B9FD2-A04D-4F7D-B413-4A555097A1E1}" type="presParOf" srcId="{606E055F-2DC2-49B2-B0A4-91A9CA9CD178}" destId="{37FE88D6-2103-4BD5-8D3E-807BF2058025}" srcOrd="1" destOrd="0" presId="urn:microsoft.com/office/officeart/2005/8/layout/radial5"/>
    <dgm:cxn modelId="{CF702F12-2085-489B-883B-6CE9927D6185}" type="presParOf" srcId="{37FE88D6-2103-4BD5-8D3E-807BF2058025}" destId="{52B13F09-B118-4EDC-AE78-DA60F9CAD195}" srcOrd="0" destOrd="0" presId="urn:microsoft.com/office/officeart/2005/8/layout/radial5"/>
    <dgm:cxn modelId="{170D7659-0D68-49C4-8868-C92ACEA570D9}" type="presParOf" srcId="{606E055F-2DC2-49B2-B0A4-91A9CA9CD178}" destId="{9F442669-5612-49D3-B2B8-870013D115FE}" srcOrd="2" destOrd="0" presId="urn:microsoft.com/office/officeart/2005/8/layout/radial5"/>
    <dgm:cxn modelId="{530C84A5-7CC6-4729-85BD-6F0464C60F1D}" type="presParOf" srcId="{606E055F-2DC2-49B2-B0A4-91A9CA9CD178}" destId="{F822CDFE-1504-4779-9FAD-EDF2BF4D9D62}" srcOrd="3" destOrd="0" presId="urn:microsoft.com/office/officeart/2005/8/layout/radial5"/>
    <dgm:cxn modelId="{40841862-BA69-4123-861A-6A5C19E1AFE7}" type="presParOf" srcId="{F822CDFE-1504-4779-9FAD-EDF2BF4D9D62}" destId="{C22E5353-5053-4C38-B1AC-340859B51EA3}" srcOrd="0" destOrd="0" presId="urn:microsoft.com/office/officeart/2005/8/layout/radial5"/>
    <dgm:cxn modelId="{CD92838E-603F-40D2-88AC-75FFC3238D13}" type="presParOf" srcId="{606E055F-2DC2-49B2-B0A4-91A9CA9CD178}" destId="{DC9EB5A6-085B-4B5B-BF86-B7BC9F2437AB}" srcOrd="4" destOrd="0" presId="urn:microsoft.com/office/officeart/2005/8/layout/radial5"/>
    <dgm:cxn modelId="{16EF1BA1-01C4-4BA6-B916-F09048B3D804}" type="presParOf" srcId="{606E055F-2DC2-49B2-B0A4-91A9CA9CD178}" destId="{B0C99B19-452D-4AF4-A780-129AE86278A8}" srcOrd="5" destOrd="0" presId="urn:microsoft.com/office/officeart/2005/8/layout/radial5"/>
    <dgm:cxn modelId="{EEDCB881-24C2-4A0E-9D78-4CF4675D1B0D}" type="presParOf" srcId="{B0C99B19-452D-4AF4-A780-129AE86278A8}" destId="{F2ECBF7E-20F9-4E82-8D29-773AEF299E4D}" srcOrd="0" destOrd="0" presId="urn:microsoft.com/office/officeart/2005/8/layout/radial5"/>
    <dgm:cxn modelId="{91870304-5BB7-469A-843D-9DAD9BC3C8D4}" type="presParOf" srcId="{606E055F-2DC2-49B2-B0A4-91A9CA9CD178}" destId="{1BED3A53-1A3C-4434-B175-7C85B79857D1}" srcOrd="6" destOrd="0" presId="urn:microsoft.com/office/officeart/2005/8/layout/radial5"/>
    <dgm:cxn modelId="{2432DDD2-BFF3-4769-93D0-3CEEB656B4BA}" type="presParOf" srcId="{606E055F-2DC2-49B2-B0A4-91A9CA9CD178}" destId="{F2425DD7-28FF-4241-A2B2-9DA0EEDB314B}" srcOrd="7" destOrd="0" presId="urn:microsoft.com/office/officeart/2005/8/layout/radial5"/>
    <dgm:cxn modelId="{6CBB1976-2300-4634-9B4B-EA4CDE101076}" type="presParOf" srcId="{F2425DD7-28FF-4241-A2B2-9DA0EEDB314B}" destId="{DF126DA5-B123-4D11-9C90-1E879848CCF4}" srcOrd="0" destOrd="0" presId="urn:microsoft.com/office/officeart/2005/8/layout/radial5"/>
    <dgm:cxn modelId="{6F2EC846-6AE3-4102-91A5-398A5B70FC48}" type="presParOf" srcId="{606E055F-2DC2-49B2-B0A4-91A9CA9CD178}" destId="{CB7A8FC3-4DC2-4D64-8E86-E3F6EAA92E32}" srcOrd="8" destOrd="0" presId="urn:microsoft.com/office/officeart/2005/8/layout/radial5"/>
    <dgm:cxn modelId="{99D069D9-6208-4981-B2AC-44A2F945DC23}" type="presParOf" srcId="{606E055F-2DC2-49B2-B0A4-91A9CA9CD178}" destId="{51C996F8-F1E8-4C4D-9E77-DAF2F01DADA6}" srcOrd="9" destOrd="0" presId="urn:microsoft.com/office/officeart/2005/8/layout/radial5"/>
    <dgm:cxn modelId="{1F066D5A-C6F7-49D5-89B4-8D2814B49F89}" type="presParOf" srcId="{51C996F8-F1E8-4C4D-9E77-DAF2F01DADA6}" destId="{EF6FB845-F5DC-48A4-8458-D502D3D4F0CD}" srcOrd="0" destOrd="0" presId="urn:microsoft.com/office/officeart/2005/8/layout/radial5"/>
    <dgm:cxn modelId="{556E2C6E-290C-4E44-B5FB-E19D8B888B03}" type="presParOf" srcId="{606E055F-2DC2-49B2-B0A4-91A9CA9CD178}" destId="{BA8F9D16-8B12-4911-89BC-6F17D2E7E66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B74CE-2C0D-417E-908B-168E5DCDBB92}">
      <dsp:nvSpPr>
        <dsp:cNvPr id="0" name=""/>
        <dsp:cNvSpPr/>
      </dsp:nvSpPr>
      <dsp:spPr>
        <a:xfrm>
          <a:off x="3602012" y="2718201"/>
          <a:ext cx="1939974" cy="19399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Характе-ристики</a:t>
          </a:r>
          <a:r>
            <a:rPr lang="uk-UA" sz="2000" kern="1200" dirty="0" smtClean="0"/>
            <a:t> звуку</a:t>
          </a:r>
          <a:endParaRPr lang="uk-UA" sz="2000" kern="1200" dirty="0"/>
        </a:p>
      </dsp:txBody>
      <dsp:txXfrm>
        <a:off x="3886115" y="3002304"/>
        <a:ext cx="1371768" cy="1371768"/>
      </dsp:txXfrm>
    </dsp:sp>
    <dsp:sp modelId="{37FE88D6-2103-4BD5-8D3E-807BF2058025}">
      <dsp:nvSpPr>
        <dsp:cNvPr id="0" name=""/>
        <dsp:cNvSpPr/>
      </dsp:nvSpPr>
      <dsp:spPr>
        <a:xfrm rot="16200000">
          <a:off x="4366814" y="2012877"/>
          <a:ext cx="410371" cy="659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>
        <a:off x="4428370" y="2206351"/>
        <a:ext cx="287260" cy="395755"/>
      </dsp:txXfrm>
    </dsp:sp>
    <dsp:sp modelId="{9F442669-5612-49D3-B2B8-870013D115FE}">
      <dsp:nvSpPr>
        <dsp:cNvPr id="0" name=""/>
        <dsp:cNvSpPr/>
      </dsp:nvSpPr>
      <dsp:spPr>
        <a:xfrm>
          <a:off x="3602012" y="3940"/>
          <a:ext cx="1939974" cy="19399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Гучність</a:t>
          </a:r>
          <a:endParaRPr lang="uk-UA" sz="2100" kern="1200" dirty="0"/>
        </a:p>
      </dsp:txBody>
      <dsp:txXfrm>
        <a:off x="3886115" y="288043"/>
        <a:ext cx="1371768" cy="1371768"/>
      </dsp:txXfrm>
    </dsp:sp>
    <dsp:sp modelId="{F822CDFE-1504-4779-9FAD-EDF2BF4D9D62}">
      <dsp:nvSpPr>
        <dsp:cNvPr id="0" name=""/>
        <dsp:cNvSpPr/>
      </dsp:nvSpPr>
      <dsp:spPr>
        <a:xfrm rot="20520000">
          <a:off x="5646475" y="2942605"/>
          <a:ext cx="410371" cy="659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>
        <a:off x="5649488" y="3093545"/>
        <a:ext cx="287260" cy="395755"/>
      </dsp:txXfrm>
    </dsp:sp>
    <dsp:sp modelId="{DC9EB5A6-085B-4B5B-BF86-B7BC9F2437AB}">
      <dsp:nvSpPr>
        <dsp:cNvPr id="0" name=""/>
        <dsp:cNvSpPr/>
      </dsp:nvSpPr>
      <dsp:spPr>
        <a:xfrm>
          <a:off x="6183427" y="1879448"/>
          <a:ext cx="1939974" cy="19399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Висота</a:t>
          </a:r>
          <a:endParaRPr lang="uk-UA" sz="2100" kern="1200" dirty="0"/>
        </a:p>
      </dsp:txBody>
      <dsp:txXfrm>
        <a:off x="6467530" y="2163551"/>
        <a:ext cx="1371768" cy="1371768"/>
      </dsp:txXfrm>
    </dsp:sp>
    <dsp:sp modelId="{B0C99B19-452D-4AF4-A780-129AE86278A8}">
      <dsp:nvSpPr>
        <dsp:cNvPr id="0" name=""/>
        <dsp:cNvSpPr/>
      </dsp:nvSpPr>
      <dsp:spPr>
        <a:xfrm rot="3240000">
          <a:off x="5157688" y="4446938"/>
          <a:ext cx="410371" cy="659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>
        <a:off x="5183062" y="4529057"/>
        <a:ext cx="287260" cy="395755"/>
      </dsp:txXfrm>
    </dsp:sp>
    <dsp:sp modelId="{1BED3A53-1A3C-4434-B175-7C85B79857D1}">
      <dsp:nvSpPr>
        <dsp:cNvPr id="0" name=""/>
        <dsp:cNvSpPr/>
      </dsp:nvSpPr>
      <dsp:spPr>
        <a:xfrm>
          <a:off x="5197415" y="4914084"/>
          <a:ext cx="1939974" cy="19399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Тон</a:t>
          </a:r>
          <a:endParaRPr lang="uk-UA" sz="2100" kern="1200" dirty="0"/>
        </a:p>
      </dsp:txBody>
      <dsp:txXfrm>
        <a:off x="5481518" y="5198187"/>
        <a:ext cx="1371768" cy="1371768"/>
      </dsp:txXfrm>
    </dsp:sp>
    <dsp:sp modelId="{F2425DD7-28FF-4241-A2B2-9DA0EEDB314B}">
      <dsp:nvSpPr>
        <dsp:cNvPr id="0" name=""/>
        <dsp:cNvSpPr/>
      </dsp:nvSpPr>
      <dsp:spPr>
        <a:xfrm rot="7560000">
          <a:off x="3575939" y="4446938"/>
          <a:ext cx="410371" cy="659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 rot="10800000">
        <a:off x="3673676" y="4529057"/>
        <a:ext cx="287260" cy="395755"/>
      </dsp:txXfrm>
    </dsp:sp>
    <dsp:sp modelId="{CB7A8FC3-4DC2-4D64-8E86-E3F6EAA92E32}">
      <dsp:nvSpPr>
        <dsp:cNvPr id="0" name=""/>
        <dsp:cNvSpPr/>
      </dsp:nvSpPr>
      <dsp:spPr>
        <a:xfrm>
          <a:off x="2006610" y="4914084"/>
          <a:ext cx="1939974" cy="19399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Тембр</a:t>
          </a:r>
          <a:endParaRPr lang="uk-UA" sz="2100" kern="1200" dirty="0"/>
        </a:p>
      </dsp:txBody>
      <dsp:txXfrm>
        <a:off x="2290713" y="5198187"/>
        <a:ext cx="1371768" cy="1371768"/>
      </dsp:txXfrm>
    </dsp:sp>
    <dsp:sp modelId="{51C996F8-F1E8-4C4D-9E77-DAF2F01DADA6}">
      <dsp:nvSpPr>
        <dsp:cNvPr id="0" name=""/>
        <dsp:cNvSpPr/>
      </dsp:nvSpPr>
      <dsp:spPr>
        <a:xfrm rot="11880000">
          <a:off x="3087152" y="2942605"/>
          <a:ext cx="410371" cy="6595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6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 rot="10800000">
        <a:off x="3207250" y="3093545"/>
        <a:ext cx="287260" cy="395755"/>
      </dsp:txXfrm>
    </dsp:sp>
    <dsp:sp modelId="{BA8F9D16-8B12-4911-89BC-6F17D2E7E669}">
      <dsp:nvSpPr>
        <dsp:cNvPr id="0" name=""/>
        <dsp:cNvSpPr/>
      </dsp:nvSpPr>
      <dsp:spPr>
        <a:xfrm>
          <a:off x="1020597" y="1879448"/>
          <a:ext cx="1939974" cy="193997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6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Швидкість</a:t>
          </a:r>
          <a:endParaRPr lang="uk-UA" sz="2100" kern="1200" dirty="0"/>
        </a:p>
      </dsp:txBody>
      <dsp:txXfrm>
        <a:off x="1304700" y="2163551"/>
        <a:ext cx="1371768" cy="137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623F6-F37C-40B9-A204-0F406B5CD044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E9819-0319-44B9-9329-056C9906D4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69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117E860-C4F3-4BE2-900E-975620969F3D}" type="datetimeFigureOut">
              <a:rPr lang="uk-UA" smtClean="0"/>
              <a:t>01.12.2014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2D8E8A5-DCB1-4B51-AA21-E718B63C5AFA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F%D0%BE%D0%BF%D0%B5%D1%80%D0%B5%D1%87%D0%BD%D0%B0_%D1%85%D0%B2%D0%B8%D0%BB%D1%8F" TargetMode="External"/><Relationship Id="rId2" Type="http://schemas.openxmlformats.org/officeDocument/2006/relationships/hyperlink" Target="http://uk.wikipedia.org/wiki/%D0%9F%D0%BE%D0%B2%D0%B7%D0%B4%D0%BE%D0%B2%D0%B6%D0%BD%D1%8F_%D1%85%D0%B2%D0%B8%D0%BB%D1%8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C%D0%BE%D0%B2%D0%BD%D0%B8%D0%B9_%D0%B7%D0%B2%D1%83%D0%BA" TargetMode="External"/><Relationship Id="rId7" Type="http://schemas.openxmlformats.org/officeDocument/2006/relationships/hyperlink" Target="http://uk.wikipedia.org/wiki/%D0%9C%D1%83%D0%B7%D0%B8%D0%BA%D0%B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C%D1%83%D0%B7%D0%B8%D1%87%D0%BD%D0%B8%D0%B9_%D0%B7%D0%B2%D1%83%D0%BA" TargetMode="External"/><Relationship Id="rId5" Type="http://schemas.openxmlformats.org/officeDocument/2006/relationships/hyperlink" Target="http://uk.wikipedia.org/wiki/%D0%9C%D0%BE%D0%B2%D0%BB%D0%B5%D0%BD%D0%BD%D1%8F" TargetMode="External"/><Relationship Id="rId4" Type="http://schemas.openxmlformats.org/officeDocument/2006/relationships/hyperlink" Target="http://uk.wikipedia.org/wiki/%D0%A4%D0%BE%D0%BD%D0%B5%D0%BC%D0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44488">
            <a:off x="467544" y="836712"/>
            <a:ext cx="3313355" cy="1702160"/>
          </a:xfrm>
        </p:spPr>
        <p:txBody>
          <a:bodyPr>
            <a:normAutofit/>
          </a:bodyPr>
          <a:lstStyle/>
          <a:p>
            <a:r>
              <a:rPr lang="uk-UA" sz="8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 Black" pitchFamily="34" charset="0"/>
              </a:rPr>
              <a:t>Звук</a:t>
            </a:r>
            <a:r>
              <a:rPr lang="uk-UA" sz="8000" dirty="0" smtClean="0">
                <a:latin typeface="Arial Black" pitchFamily="34" charset="0"/>
              </a:rPr>
              <a:t> </a:t>
            </a:r>
            <a:endParaRPr lang="uk-UA" sz="80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570584"/>
            <a:ext cx="3309803" cy="1260629"/>
          </a:xfrm>
        </p:spPr>
        <p:txBody>
          <a:bodyPr/>
          <a:lstStyle/>
          <a:p>
            <a:r>
              <a:rPr lang="uk-UA" dirty="0" smtClean="0"/>
              <a:t>Підготувала учениця 11 класу </a:t>
            </a:r>
          </a:p>
          <a:p>
            <a:r>
              <a:rPr lang="uk-UA" dirty="0" err="1" smtClean="0"/>
              <a:t>Стрельчук</a:t>
            </a:r>
            <a:r>
              <a:rPr lang="uk-UA" dirty="0" smtClean="0"/>
              <a:t> Катерина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049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0"/>
            <a:ext cx="9173732" cy="688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176464" cy="57606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Провідники звуку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6777317" cy="3508977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Звукова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хвиля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проходити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відстані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Звуки </a:t>
            </a:r>
            <a:r>
              <a:rPr lang="ru-RU" dirty="0" err="1">
                <a:solidFill>
                  <a:schemeClr val="bg1"/>
                </a:solidFill>
              </a:rPr>
              <a:t>передаються</a:t>
            </a:r>
            <a:r>
              <a:rPr lang="ru-RU" dirty="0">
                <a:solidFill>
                  <a:schemeClr val="bg1"/>
                </a:solidFill>
              </a:rPr>
              <a:t> по </a:t>
            </a:r>
            <a:r>
              <a:rPr lang="ru-RU" dirty="0" err="1">
                <a:solidFill>
                  <a:schemeClr val="bg1"/>
                </a:solidFill>
              </a:rPr>
              <a:t>повітрю</a:t>
            </a:r>
            <a:r>
              <a:rPr lang="ru-RU" dirty="0">
                <a:solidFill>
                  <a:schemeClr val="bg1"/>
                </a:solidFill>
              </a:rPr>
              <a:t>. Але </a:t>
            </a:r>
            <a:r>
              <a:rPr lang="ru-RU" dirty="0" err="1">
                <a:solidFill>
                  <a:schemeClr val="bg1"/>
                </a:solidFill>
              </a:rPr>
              <a:t>провідником</a:t>
            </a:r>
            <a:r>
              <a:rPr lang="ru-RU" dirty="0">
                <a:solidFill>
                  <a:schemeClr val="bg1"/>
                </a:solidFill>
              </a:rPr>
              <a:t> звуку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бути не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повітря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Необхідна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умова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поширення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звукових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хвиль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наявність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матеріального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середовища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1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2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6777317" cy="35089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лух </a:t>
            </a:r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людини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найкращий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представників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природи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Чому</a:t>
            </a:r>
            <a:r>
              <a:rPr lang="ru-RU" dirty="0">
                <a:solidFill>
                  <a:schemeClr val="bg1"/>
                </a:solidFill>
              </a:rPr>
              <a:t> ж не </a:t>
            </a:r>
            <a:r>
              <a:rPr lang="ru-RU" dirty="0" err="1">
                <a:solidFill>
                  <a:schemeClr val="bg1"/>
                </a:solidFill>
              </a:rPr>
              <a:t>усі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звукові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коливання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людина</a:t>
            </a:r>
            <a:r>
              <a:rPr lang="ru-RU" dirty="0">
                <a:solidFill>
                  <a:schemeClr val="bg1"/>
                </a:solidFill>
              </a:rPr>
              <a:t>? </a:t>
            </a:r>
            <a:r>
              <a:rPr lang="ru-RU" dirty="0" err="1">
                <a:solidFill>
                  <a:schemeClr val="bg1"/>
                </a:solidFill>
              </a:rPr>
              <a:t>Виявляється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різну</a:t>
            </a:r>
            <a:r>
              <a:rPr lang="ru-RU" dirty="0">
                <a:solidFill>
                  <a:schemeClr val="bg1"/>
                </a:solidFill>
              </a:rPr>
              <a:t> частоту </a:t>
            </a:r>
            <a:r>
              <a:rPr lang="ru-RU" dirty="0" err="1">
                <a:solidFill>
                  <a:schemeClr val="bg1"/>
                </a:solidFill>
              </a:rPr>
              <a:t>коливань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84"/>
            <a:ext cx="9224742" cy="688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91469"/>
            <a:ext cx="9144000" cy="3508977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Ми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чуємо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лише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звуки,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які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створюють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тіла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що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здійснюють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від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16 до 20 000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коливань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за секунду (16 Гц – 20 000 Гц).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Такі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коливання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називають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акустичними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(з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грецької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akustikos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слуховий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).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Розділ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фізики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який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вивчає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такі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звуки,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називають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акустикою.</a:t>
            </a:r>
            <a:endParaRPr lang="uk-U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6777317" cy="3508977"/>
          </a:xfrm>
        </p:spPr>
        <p:txBody>
          <a:bodyPr/>
          <a:lstStyle/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Якщо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тіло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здійснює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менш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як 16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коливань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за одну секунду (16 Гц), то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такі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коливання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називаються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інфразвуком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Якщо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тіло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здійснює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понад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20 000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коливань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за одну секунду (20 000 Гц), то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такі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коливання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називаються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ультразвуком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Як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виникає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 луна (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</a:rPr>
              <a:t>відлуння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)?</a:t>
            </a:r>
            <a:endParaRPr lang="uk-U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848872" cy="4275837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0000FF"/>
                </a:solidFill>
              </a:rPr>
              <a:t>Явище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полягає</a:t>
            </a:r>
            <a:r>
              <a:rPr lang="ru-RU" dirty="0">
                <a:solidFill>
                  <a:srgbClr val="0000FF"/>
                </a:solidFill>
              </a:rPr>
              <a:t> в тому, </a:t>
            </a:r>
            <a:r>
              <a:rPr lang="ru-RU" dirty="0" err="1">
                <a:solidFill>
                  <a:srgbClr val="0000FF"/>
                </a:solidFill>
              </a:rPr>
              <a:t>що</a:t>
            </a:r>
            <a:r>
              <a:rPr lang="ru-RU" dirty="0">
                <a:solidFill>
                  <a:srgbClr val="0000FF"/>
                </a:solidFill>
              </a:rPr>
              <a:t> звук </a:t>
            </a:r>
            <a:r>
              <a:rPr lang="ru-RU" dirty="0" err="1">
                <a:solidFill>
                  <a:srgbClr val="0000FF"/>
                </a:solidFill>
              </a:rPr>
              <a:t>від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джерела</a:t>
            </a:r>
            <a:r>
              <a:rPr lang="ru-RU" dirty="0">
                <a:solidFill>
                  <a:srgbClr val="0000FF"/>
                </a:solidFill>
              </a:rPr>
              <a:t>, </a:t>
            </a:r>
            <a:r>
              <a:rPr lang="ru-RU" dirty="0" err="1">
                <a:solidFill>
                  <a:srgbClr val="0000FF"/>
                </a:solidFill>
              </a:rPr>
              <a:t>дійшовши</a:t>
            </a:r>
            <a:r>
              <a:rPr lang="ru-RU" dirty="0">
                <a:solidFill>
                  <a:srgbClr val="0000FF"/>
                </a:solidFill>
              </a:rPr>
              <a:t> до </a:t>
            </a:r>
            <a:r>
              <a:rPr lang="ru-RU" dirty="0" err="1">
                <a:solidFill>
                  <a:srgbClr val="0000FF"/>
                </a:solidFill>
              </a:rPr>
              <a:t>якої-небудь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перешкоди</a:t>
            </a:r>
            <a:r>
              <a:rPr lang="ru-RU" dirty="0">
                <a:solidFill>
                  <a:srgbClr val="0000FF"/>
                </a:solidFill>
              </a:rPr>
              <a:t>, </a:t>
            </a:r>
            <a:r>
              <a:rPr lang="ru-RU" dirty="0" err="1">
                <a:solidFill>
                  <a:srgbClr val="0000FF"/>
                </a:solidFill>
              </a:rPr>
              <a:t>відбивається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від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неї</a:t>
            </a:r>
            <a:r>
              <a:rPr lang="ru-RU" dirty="0">
                <a:solidFill>
                  <a:srgbClr val="0000FF"/>
                </a:solidFill>
              </a:rPr>
              <a:t> і </a:t>
            </a:r>
            <a:r>
              <a:rPr lang="ru-RU" dirty="0" err="1">
                <a:solidFill>
                  <a:srgbClr val="0000FF"/>
                </a:solidFill>
              </a:rPr>
              <a:t>повертається</a:t>
            </a:r>
            <a:r>
              <a:rPr lang="ru-RU" dirty="0">
                <a:solidFill>
                  <a:srgbClr val="0000FF"/>
                </a:solidFill>
              </a:rPr>
              <a:t> до </a:t>
            </a:r>
            <a:r>
              <a:rPr lang="ru-RU" dirty="0" err="1">
                <a:solidFill>
                  <a:srgbClr val="0000FF"/>
                </a:solidFill>
              </a:rPr>
              <a:t>місця</a:t>
            </a:r>
            <a:r>
              <a:rPr lang="ru-RU" dirty="0">
                <a:solidFill>
                  <a:srgbClr val="0000FF"/>
                </a:solidFill>
              </a:rPr>
              <a:t>, де </a:t>
            </a:r>
            <a:r>
              <a:rPr lang="ru-RU" dirty="0" err="1">
                <a:solidFill>
                  <a:srgbClr val="0000FF"/>
                </a:solidFill>
              </a:rPr>
              <a:t>він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виник</a:t>
            </a:r>
            <a:r>
              <a:rPr lang="ru-RU" dirty="0">
                <a:solidFill>
                  <a:srgbClr val="0000FF"/>
                </a:solidFill>
              </a:rPr>
              <a:t>. </a:t>
            </a:r>
            <a:r>
              <a:rPr lang="ru-RU" dirty="0" err="1">
                <a:solidFill>
                  <a:srgbClr val="0000FF"/>
                </a:solidFill>
              </a:rPr>
              <a:t>Отже</a:t>
            </a:r>
            <a:r>
              <a:rPr lang="ru-RU" dirty="0">
                <a:solidFill>
                  <a:srgbClr val="0000FF"/>
                </a:solidFill>
              </a:rPr>
              <a:t>, луна є </a:t>
            </a:r>
            <a:r>
              <a:rPr lang="ru-RU" dirty="0" err="1">
                <a:solidFill>
                  <a:srgbClr val="0000FF"/>
                </a:solidFill>
              </a:rPr>
              <a:t>відбитою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від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перешкоди</a:t>
            </a:r>
            <a:r>
              <a:rPr lang="ru-RU" dirty="0">
                <a:solidFill>
                  <a:srgbClr val="0000FF"/>
                </a:solidFill>
              </a:rPr>
              <a:t> звуковою </a:t>
            </a:r>
            <a:r>
              <a:rPr lang="ru-RU" dirty="0" err="1">
                <a:solidFill>
                  <a:srgbClr val="0000FF"/>
                </a:solidFill>
              </a:rPr>
              <a:t>хвилею</a:t>
            </a:r>
            <a:r>
              <a:rPr lang="ru-RU" dirty="0">
                <a:solidFill>
                  <a:srgbClr val="0000FF"/>
                </a:solidFill>
              </a:rPr>
              <a:t>.</a:t>
            </a:r>
            <a:r>
              <a:rPr lang="ru-RU" dirty="0"/>
              <a:t> 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5976664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9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Удивительная вода и звук Эксперимент 2! Смотреть как сделать..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208912" cy="6048672"/>
          </a:xfrm>
        </p:spPr>
      </p:pic>
    </p:spTree>
    <p:extLst>
      <p:ext uri="{BB962C8B-B14F-4D97-AF65-F5344CB8AC3E}">
        <p14:creationId xmlns:p14="http://schemas.microsoft.com/office/powerpoint/2010/main" val="1103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59" y="0"/>
            <a:ext cx="9179559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2831861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9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nd Sound - Обучаем персонал - Компания &quot;Эфф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60648"/>
            <a:ext cx="6777317" cy="3508977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Звук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коливання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фізичних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повітря</a:t>
            </a:r>
            <a:r>
              <a:rPr lang="ru-RU" dirty="0">
                <a:solidFill>
                  <a:schemeClr val="bg1"/>
                </a:solidFill>
              </a:rPr>
              <a:t>, води, </a:t>
            </a:r>
            <a:r>
              <a:rPr lang="ru-RU" dirty="0" err="1">
                <a:solidFill>
                  <a:schemeClr val="bg1"/>
                </a:solidFill>
              </a:rPr>
              <a:t>металу</a:t>
            </a:r>
            <a:r>
              <a:rPr lang="ru-RU" dirty="0">
                <a:solidFill>
                  <a:schemeClr val="bg1"/>
                </a:solidFill>
              </a:rPr>
              <a:t>),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поширюються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джерела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коливань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сприймаються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вухом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людини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тварин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45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196752"/>
            <a:ext cx="3528507" cy="4635877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Ударимо по камертону молоточком. Якщо піднести до камертона кульку то вона почне коливатись і вдарятись в камертон до тих пір поки він буде </a:t>
            </a:r>
            <a:r>
              <a:rPr lang="uk-UA" dirty="0" err="1" smtClean="0"/>
              <a:t>звучати.Коливання</a:t>
            </a:r>
            <a:r>
              <a:rPr lang="uk-UA" dirty="0" smtClean="0"/>
              <a:t> поширюються в просторі та утворюють звук, що ми чуємо. </a:t>
            </a:r>
            <a:endParaRPr lang="uk-UA" dirty="0"/>
          </a:p>
        </p:txBody>
      </p:sp>
      <p:pic>
        <p:nvPicPr>
          <p:cNvPr id="12290" name="Picture 2" descr="Камертон - Картинка 6749/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6519"/>
            <a:ext cx="3895559" cy="484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836712"/>
            <a:ext cx="6777317" cy="3508977"/>
          </a:xfrm>
        </p:spPr>
        <p:txBody>
          <a:bodyPr/>
          <a:lstStyle/>
          <a:p>
            <a:r>
              <a:rPr lang="uk-UA" dirty="0" smtClean="0"/>
              <a:t>Джерела звуку-це тіла що звучать</a:t>
            </a:r>
            <a:endParaRPr lang="uk-UA" dirty="0"/>
          </a:p>
        </p:txBody>
      </p:sp>
      <p:pic>
        <p:nvPicPr>
          <p:cNvPr id="23558" name="Picture 6" descr="Музыкальные инструменты, PNG иконки &quot; Скачать бесплатно филь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1778"/>
            <a:ext cx="66675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6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0830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60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024744" cy="576064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Гучність звуку</a:t>
            </a:r>
            <a:r>
              <a:rPr lang="uk-UA" i="1" dirty="0"/>
              <a:t>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 smtClean="0"/>
              <a:t>Гучність </a:t>
            </a:r>
            <a:r>
              <a:rPr lang="uk-UA" i="1" dirty="0"/>
              <a:t>звуку, обумовлена його дією на вухо, є оцінкою суб'єктивною. Чим більше потік енергії, що притікає до вуха, тим більше гучність</a:t>
            </a:r>
            <a:r>
              <a:rPr lang="uk-UA" i="1" dirty="0" smtClean="0"/>
              <a:t>.</a:t>
            </a:r>
            <a:r>
              <a:rPr lang="ru-RU" i="1" dirty="0"/>
              <a:t> </a:t>
            </a:r>
            <a:r>
              <a:rPr lang="ru-RU" i="1" dirty="0" smtClean="0"/>
              <a:t>Для </a:t>
            </a:r>
            <a:r>
              <a:rPr lang="ru-RU" i="1" dirty="0" err="1"/>
              <a:t>вимірювання</a:t>
            </a:r>
            <a:r>
              <a:rPr lang="ru-RU" i="1" dirty="0"/>
              <a:t> </a:t>
            </a:r>
            <a:r>
              <a:rPr lang="ru-RU" i="1" dirty="0" err="1"/>
              <a:t>гучності</a:t>
            </a:r>
            <a:r>
              <a:rPr lang="ru-RU" i="1" dirty="0"/>
              <a:t> </a:t>
            </a:r>
            <a:r>
              <a:rPr lang="ru-RU" i="1" dirty="0" err="1"/>
              <a:t>користуються</a:t>
            </a:r>
            <a:r>
              <a:rPr lang="ru-RU" i="1" dirty="0"/>
              <a:t> децибелами (дБ)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8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2304256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uk-UA" dirty="0"/>
              <a:t>Розрізняють наступні види акустичних хвиль:</a:t>
            </a:r>
          </a:p>
          <a:p>
            <a:r>
              <a:rPr lang="uk-UA" dirty="0">
                <a:hlinkClick r:id="rId2" tooltip="Повздовжня хвиля"/>
              </a:rPr>
              <a:t>повздовжні хвилі</a:t>
            </a:r>
            <a:r>
              <a:rPr lang="uk-UA" dirty="0"/>
              <a:t> — для яких коливання в кожній точці простору паралельні до напрямку розповсюдження. Характерні </a:t>
            </a:r>
            <a:r>
              <a:rPr lang="uk-UA" dirty="0" err="1"/>
              <a:t>для газів рідин і тве</a:t>
            </a:r>
            <a:r>
              <a:rPr lang="uk-UA" dirty="0"/>
              <a:t>рдих тіл;</a:t>
            </a:r>
          </a:p>
          <a:p>
            <a:r>
              <a:rPr lang="uk-UA" dirty="0">
                <a:hlinkClick r:id="rId3" tooltip="Поперечна хвиля"/>
              </a:rPr>
              <a:t>поперечні (зсувні) хвилі</a:t>
            </a:r>
            <a:r>
              <a:rPr lang="uk-UA" dirty="0"/>
              <a:t> — у яких коливання відбуваються в площині, перпендикулярній до напрямку поширення. Характерні для твердих середовищ.</a:t>
            </a:r>
          </a:p>
          <a:p>
            <a:pPr marL="68580" indent="0">
              <a:buNone/>
            </a:pPr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1" name="Picture 5" descr="Файл:Onde compression impulsion 1d 30 peti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8" y="2961127"/>
            <a:ext cx="3859746" cy="29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Файл:Onde cisaillement impulsion 1d 30 peti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61127"/>
            <a:ext cx="3744416" cy="28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0212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Повздовжні хвилі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588441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Поперечні хвилі</a:t>
            </a:r>
          </a:p>
        </p:txBody>
      </p:sp>
    </p:spTree>
    <p:extLst>
      <p:ext uri="{BB962C8B-B14F-4D97-AF65-F5344CB8AC3E}">
        <p14:creationId xmlns:p14="http://schemas.microsoft.com/office/powerpoint/2010/main" val="3921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00808"/>
            <a:ext cx="6777317" cy="3508977"/>
          </a:xfrm>
        </p:spPr>
        <p:txBody>
          <a:bodyPr>
            <a:normAutofit/>
          </a:bodyPr>
          <a:lstStyle/>
          <a:p>
            <a:r>
              <a:rPr lang="ru-RU" dirty="0" err="1"/>
              <a:t>Сприйняття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слуху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акустичний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центр </a:t>
            </a:r>
            <a:r>
              <a:rPr lang="ru-RU" dirty="0" err="1"/>
              <a:t>якого</a:t>
            </a:r>
            <a:r>
              <a:rPr lang="ru-RU" dirty="0"/>
              <a:t> в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даний</a:t>
            </a:r>
            <a:r>
              <a:rPr lang="ru-RU" dirty="0"/>
              <a:t> момент </a:t>
            </a:r>
            <a:r>
              <a:rPr lang="ru-RU" dirty="0" err="1"/>
              <a:t>перебуває</a:t>
            </a:r>
            <a:r>
              <a:rPr lang="ru-RU" dirty="0"/>
              <a:t> там, де </a:t>
            </a:r>
            <a:r>
              <a:rPr lang="ru-RU" dirty="0" err="1"/>
              <a:t>перебуває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звуку, — 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візуального</a:t>
            </a:r>
            <a:r>
              <a:rPr lang="ru-RU" dirty="0"/>
              <a:t> простору, центром </a:t>
            </a:r>
            <a:r>
              <a:rPr lang="ru-RU" dirty="0" err="1"/>
              <a:t>якого</a:t>
            </a:r>
            <a:r>
              <a:rPr lang="ru-RU" dirty="0"/>
              <a:t> є </a:t>
            </a: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сприймаюча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75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340768"/>
            <a:ext cx="7024744" cy="829896"/>
          </a:xfrm>
        </p:spPr>
        <p:txBody>
          <a:bodyPr>
            <a:normAutofit fontScale="90000"/>
          </a:bodyPr>
          <a:lstStyle/>
          <a:p>
            <a:r>
              <a:rPr lang="uk-UA" sz="1800" dirty="0"/>
              <a:t>Серед вловимих звуків варто особливо виділити фонетичні, </a:t>
            </a:r>
            <a:r>
              <a:rPr lang="uk-UA" sz="1800" dirty="0">
                <a:hlinkClick r:id="rId3" tooltip="Мовний звук"/>
              </a:rPr>
              <a:t>мовні </a:t>
            </a:r>
            <a:r>
              <a:rPr lang="uk-UA" sz="1800" dirty="0" err="1">
                <a:hlinkClick r:id="rId3" tooltip="Мовний звук"/>
              </a:rPr>
              <a:t>звуки</a:t>
            </a:r>
            <a:r>
              <a:rPr lang="uk-UA" sz="1800" dirty="0" err="1"/>
              <a:t> й </a:t>
            </a:r>
            <a:r>
              <a:rPr lang="uk-UA" sz="1800" dirty="0">
                <a:hlinkClick r:id="rId4" tooltip="Фонема"/>
              </a:rPr>
              <a:t>фонеми</a:t>
            </a:r>
            <a:r>
              <a:rPr lang="uk-UA" sz="1800" dirty="0"/>
              <a:t> (з яких складається усне </a:t>
            </a:r>
            <a:r>
              <a:rPr lang="uk-UA" sz="1800" dirty="0">
                <a:hlinkClick r:id="rId5" tooltip="Мовлення"/>
              </a:rPr>
              <a:t>мовлення</a:t>
            </a:r>
            <a:r>
              <a:rPr lang="uk-UA" sz="1800" dirty="0"/>
              <a:t>) і </a:t>
            </a:r>
            <a:r>
              <a:rPr lang="uk-UA" sz="1800" dirty="0">
                <a:hlinkClick r:id="rId6" tooltip="Музичний звук"/>
              </a:rPr>
              <a:t>музичні звуки</a:t>
            </a:r>
            <a:r>
              <a:rPr lang="uk-UA" sz="1800" dirty="0"/>
              <a:t> (з яких складається </a:t>
            </a:r>
            <a:r>
              <a:rPr lang="uk-UA" sz="1800" dirty="0">
                <a:hlinkClick r:id="rId7" tooltip="Музика"/>
              </a:rPr>
              <a:t>музика</a:t>
            </a:r>
            <a:r>
              <a:rPr lang="uk-UA" sz="1800" dirty="0"/>
              <a:t>).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18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184</TotalTime>
  <Words>360</Words>
  <Application>Microsoft Office PowerPoint</Application>
  <PresentationFormat>Экран (4:3)</PresentationFormat>
  <Paragraphs>31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Остин</vt:lpstr>
      <vt:lpstr>Звук </vt:lpstr>
      <vt:lpstr>Презентация PowerPoint</vt:lpstr>
      <vt:lpstr>Презентация PowerPoint</vt:lpstr>
      <vt:lpstr>Презентация PowerPoint</vt:lpstr>
      <vt:lpstr>Презентация PowerPoint</vt:lpstr>
      <vt:lpstr>Гучність звуку.</vt:lpstr>
      <vt:lpstr>Презентация PowerPoint</vt:lpstr>
      <vt:lpstr>Презентация PowerPoint</vt:lpstr>
      <vt:lpstr>Серед вловимих звуків варто особливо виділити фонетичні, мовні звуки й фонеми (з яких складається усне мовлення) і музичні звуки (з яких складається музика). </vt:lpstr>
      <vt:lpstr>Провідники звуку</vt:lpstr>
      <vt:lpstr>Презентация PowerPoint</vt:lpstr>
      <vt:lpstr>Презентация PowerPoint</vt:lpstr>
      <vt:lpstr>Презентация PowerPoint</vt:lpstr>
      <vt:lpstr>Як виникає луна (відлуння)?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</dc:title>
  <dc:creator>Катрін</dc:creator>
  <cp:lastModifiedBy>Катрін</cp:lastModifiedBy>
  <cp:revision>9</cp:revision>
  <dcterms:created xsi:type="dcterms:W3CDTF">2014-12-01T14:34:24Z</dcterms:created>
  <dcterms:modified xsi:type="dcterms:W3CDTF">2014-12-01T17:38:56Z</dcterms:modified>
</cp:coreProperties>
</file>