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01B41C-F317-437A-9F11-AF7C0178BB26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23FE70-65E3-4FD7-B397-C5D59E8C54F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6632"/>
            <a:ext cx="77768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Дозиметри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Види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дозиметрів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431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2" y="2454552"/>
            <a:ext cx="2016224" cy="29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4048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475333"/>
            <a:ext cx="22764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7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, Helvetica, sans-serif"/>
              </a:rPr>
              <a:t>Дозиметр-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, Helvetica, sans-serif"/>
              </a:rPr>
              <a:t>радіометр</a:t>
            </a:r>
            <a:r>
              <a:rPr lang="ru-RU" sz="2800" b="1" dirty="0" smtClean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, Helvetica, sans-serif"/>
              </a:rPr>
              <a:t>МКС-05</a:t>
            </a:r>
            <a:r>
              <a:rPr lang="ru-RU" sz="2800" b="1" dirty="0" smtClean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, Helvetica, sans-serif"/>
              </a:rPr>
              <a:t>"ТЕРРА-Н"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6913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Дозиметр-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радіометр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призначено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для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вимірювання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іонізуючих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випромінень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радіації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включаючи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потужність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дози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гама-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випромінювання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накопичену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дозу гама-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випромінювання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поверхневу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щільність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потоку бета-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часток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564904"/>
            <a:ext cx="3194741" cy="31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4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264" y="1628800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Дозиметр-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радіометр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призначено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іонізуючих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випромінень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радіації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включаючи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потужність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рентгенівського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гама-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накопичену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дозу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рентгенівського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гама-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поверхневу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щільність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потоку бета-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часток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170" y="821763"/>
            <a:ext cx="800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Дозиметр-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радіометр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МКС-АТ6130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118928" cy="34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66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-2169"/>
            <a:ext cx="9144000" cy="686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98" y="980728"/>
            <a:ext cx="62889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</a:rPr>
              <a:t>Дякую за увагу!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7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50405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Прилад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призначений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ПЕД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тільки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гама-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ДРГ-01Т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змонтований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металічному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корпусі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розміри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якого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складають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175х90х55 мм.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Покриття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корпусу дозиметра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стійке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впливу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дезактивацій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них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розчинів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ДРГ-01Т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досить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важкий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прилад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вага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складає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600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грамів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09" y="1700808"/>
            <a:ext cx="272274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747905"/>
            <a:ext cx="5319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Дозиметр ДРГ-01Т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47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5347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Дозиметр ДБГ-06Т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676" y="1772816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ДБГ-06Т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призначений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ПЕД фотонного (гамма)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державними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підприємствами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для контролю стану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санітарно-захисних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зон ЧАЕС.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Прилад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застосовується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населенням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самостійного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оцінки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радіанного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стану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довкілля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населенням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місцях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проживання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16253"/>
            <a:ext cx="2185789" cy="426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ДБГ-01Н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застосовується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польового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ПЕД фотонного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встановлення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радіоактивного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забруднення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оцінки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рівня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потужності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польової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потужності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еквивалентної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звукової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сигналізації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764704"/>
            <a:ext cx="6845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Дозиметр типу ДБГ-01Н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5588"/>
            <a:ext cx="2308640" cy="44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497" y="1376134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Дозиметр «БЕЛЛА»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призначений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здійснення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оперативного контролю (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оцінки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населенням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радіаційної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ситуації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місцях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постійного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проживання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«Белла»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дає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змогу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оцінювати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інтенсивність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гамма-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(за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звукової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індикації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), 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дає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змогу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оцінювати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польовий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ПЕД гамма-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цифровим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екраном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рідкокристалічне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табло).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39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БЕЛЛА – Дозиметр гамма-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випромінення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6008"/>
            <a:ext cx="2137726" cy="46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ДКС-04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використовують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здійснення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оперативного контролю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радіаційної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ситуації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на АЕС та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підприємствах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яких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виконуються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роботи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джерелами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іонізуючого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Прилад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застосовують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і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індивідуального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дозиметричного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контролю. Дозиметр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розповсюджується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через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торгівельні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мережі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836711"/>
            <a:ext cx="6995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Індивідуальний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дозиметр ДКС-04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8622"/>
            <a:ext cx="2170777" cy="46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2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183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Радіометр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Прип’ять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призначений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індивідуального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колективного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застосування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вимірюванні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потужності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еквівалентної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фотонного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іонізуючого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щільності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потоку бета-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випромінювань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питомої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активності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рідких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сипучих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речовинах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Радіометр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бета-гамма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випромінювань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РКС-20.03 “Припять”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325122" cy="44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3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34145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Дозиметр гамма-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індивідуальний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ДКГ-21М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призначений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потужності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індивідуального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еквіваленту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гамма-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індивідуального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еквіваленту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гамма-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використання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як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годинник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будильник.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58" y="3821942"/>
            <a:ext cx="3962484" cy="23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6239" y="764704"/>
            <a:ext cx="5359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озиметр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ДКГ-21м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83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93495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Радіометр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-дозиметр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призначено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вимірювання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іонізуючих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випромінень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радіації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включаючи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потужність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дози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гама-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випромінювання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поверхневу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щільність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потоку бета-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часток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Радіометр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-дозиметр РКС-01 "СТОРА"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58" y="3093600"/>
            <a:ext cx="3024336" cy="30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9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</TotalTime>
  <Words>363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2014-05-05T15:03:45Z</dcterms:created>
  <dcterms:modified xsi:type="dcterms:W3CDTF">2014-05-05T16:55:55Z</dcterms:modified>
</cp:coreProperties>
</file>