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F60F05-443E-4E0A-AAA2-D2A404E91CD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AAA686-FCD5-4511-AC7D-CCAE16B49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99548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 физике подготовила</a:t>
            </a:r>
          </a:p>
          <a:p>
            <a:r>
              <a:rPr lang="ru-RU" dirty="0" smtClean="0"/>
              <a:t>Ученица 11-А класса</a:t>
            </a:r>
          </a:p>
          <a:p>
            <a:r>
              <a:rPr lang="ru-RU" dirty="0" smtClean="0"/>
              <a:t>Специализированной школы № 11</a:t>
            </a:r>
          </a:p>
          <a:p>
            <a:r>
              <a:rPr lang="ru-RU" dirty="0" err="1" smtClean="0"/>
              <a:t>Алдаркина</a:t>
            </a:r>
            <a:r>
              <a:rPr lang="ru-RU" dirty="0" smtClean="0"/>
              <a:t> </a:t>
            </a:r>
            <a:r>
              <a:rPr lang="ru-RU" dirty="0" err="1" smtClean="0"/>
              <a:t>Наиля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Биография Роберта Гука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числу открытий Гука принадлежат: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5721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открытие пропорциональности между упругими растяжениями, сжатиями и изгибами, и производящими их напряжениями (закон Гука), </a:t>
            </a:r>
            <a:endParaRPr lang="ru-RU" sz="1800" dirty="0" smtClean="0"/>
          </a:p>
          <a:p>
            <a:r>
              <a:rPr lang="ru-RU" sz="1800" dirty="0" smtClean="0"/>
              <a:t>правильная </a:t>
            </a:r>
            <a:r>
              <a:rPr lang="ru-RU" sz="1800" dirty="0" smtClean="0"/>
              <a:t>формулировка закона всемирного тяготения (приоритет Гука оспаривался Ньютоном), </a:t>
            </a:r>
            <a:endParaRPr lang="ru-RU" sz="1800" dirty="0" smtClean="0"/>
          </a:p>
          <a:p>
            <a:r>
              <a:rPr lang="ru-RU" sz="1800" dirty="0" smtClean="0"/>
              <a:t>открытие </a:t>
            </a:r>
            <a:r>
              <a:rPr lang="ru-RU" sz="1800" dirty="0" smtClean="0"/>
              <a:t>цветов тонких пластинок, </a:t>
            </a:r>
            <a:endParaRPr lang="ru-RU" sz="1800" dirty="0" smtClean="0"/>
          </a:p>
          <a:p>
            <a:r>
              <a:rPr lang="ru-RU" sz="1800" dirty="0" smtClean="0"/>
              <a:t>идея </a:t>
            </a:r>
            <a:r>
              <a:rPr lang="ru-RU" sz="1800" dirty="0" smtClean="0"/>
              <a:t>о волнообразном распространении света, экспериментальное обоснование её открытой Гуком интерференцией света, </a:t>
            </a:r>
            <a:endParaRPr lang="ru-RU" sz="1800" dirty="0" smtClean="0"/>
          </a:p>
          <a:p>
            <a:r>
              <a:rPr lang="ru-RU" sz="1800" dirty="0" smtClean="0"/>
              <a:t>волновая </a:t>
            </a:r>
            <a:r>
              <a:rPr lang="ru-RU" sz="1800" dirty="0" smtClean="0"/>
              <a:t>теория света, </a:t>
            </a:r>
            <a:endParaRPr lang="ru-RU" sz="1800" dirty="0" smtClean="0"/>
          </a:p>
          <a:p>
            <a:r>
              <a:rPr lang="ru-RU" sz="1800" dirty="0" smtClean="0"/>
              <a:t>гипотеза </a:t>
            </a:r>
            <a:r>
              <a:rPr lang="ru-RU" sz="1800" dirty="0" smtClean="0"/>
              <a:t>о поперечном характере световых волн, </a:t>
            </a:r>
            <a:endParaRPr lang="ru-RU" sz="1800" dirty="0" smtClean="0"/>
          </a:p>
          <a:p>
            <a:r>
              <a:rPr lang="ru-RU" sz="1800" dirty="0" smtClean="0"/>
              <a:t>открытия </a:t>
            </a:r>
            <a:r>
              <a:rPr lang="ru-RU" sz="1800" dirty="0" smtClean="0"/>
              <a:t>в акустике, </a:t>
            </a:r>
            <a:endParaRPr lang="ru-RU" sz="1800" dirty="0" smtClean="0"/>
          </a:p>
          <a:p>
            <a:r>
              <a:rPr lang="ru-RU" sz="1800" dirty="0" smtClean="0"/>
              <a:t>теоретическое </a:t>
            </a:r>
            <a:r>
              <a:rPr lang="ru-RU" sz="1800" dirty="0" smtClean="0"/>
              <a:t>положение о сущности теплоты как движения частиц тела, </a:t>
            </a:r>
            <a:endParaRPr lang="ru-RU" sz="1800" dirty="0" smtClean="0"/>
          </a:p>
          <a:p>
            <a:r>
              <a:rPr lang="ru-RU" sz="1800" dirty="0" smtClean="0"/>
              <a:t>открытие </a:t>
            </a:r>
            <a:r>
              <a:rPr lang="ru-RU" sz="1800" dirty="0" smtClean="0"/>
              <a:t>постоянства температуры таяния льда и кипения воды, </a:t>
            </a:r>
            <a:endParaRPr lang="ru-RU" sz="1800" dirty="0" smtClean="0"/>
          </a:p>
          <a:p>
            <a:r>
              <a:rPr lang="ru-RU" sz="1800" dirty="0" smtClean="0"/>
              <a:t>закон </a:t>
            </a:r>
            <a:r>
              <a:rPr lang="ru-RU" sz="1800" dirty="0" smtClean="0"/>
              <a:t>Бойля (каков здесь вклад Гука — не до конца ясно), </a:t>
            </a:r>
            <a:endParaRPr lang="ru-RU" sz="1800" dirty="0" smtClean="0"/>
          </a:p>
          <a:p>
            <a:r>
              <a:rPr lang="ru-RU" sz="1800" dirty="0" smtClean="0"/>
              <a:t>живая </a:t>
            </a:r>
            <a:r>
              <a:rPr lang="ru-RU" sz="1800" dirty="0" smtClean="0"/>
              <a:t>клетка (с помощью усовершенствованного им микроскопа; Гуку же принадлежит сам термин «клетка»), </a:t>
            </a:r>
            <a:endParaRPr lang="ru-RU" sz="1800" dirty="0" smtClean="0"/>
          </a:p>
          <a:p>
            <a:r>
              <a:rPr lang="ru-RU" sz="1800" dirty="0" smtClean="0"/>
              <a:t>непосредственное </a:t>
            </a:r>
            <a:r>
              <a:rPr lang="ru-RU" sz="1800" dirty="0" smtClean="0"/>
              <a:t>доказательство вращения Земли.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Изобретения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8503920" cy="56435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Изобретения </a:t>
            </a:r>
            <a:r>
              <a:rPr lang="ru-RU" dirty="0" smtClean="0"/>
              <a:t>Гука весьма разнообразны.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Во-первых</a:t>
            </a:r>
            <a:r>
              <a:rPr lang="ru-RU" dirty="0" smtClean="0"/>
              <a:t>, следует сказать о спиральной пружине для регулирования хода часов; изобретение это было сделано им в течение времени от 1656 до 1658. По указаниям Гука часовой мастер Томпсон сделал для Карла II первые часы с регулирующей пружиной. Нидерландский механик, физик и математик Христиан Гюйгенс применил регулирующую спираль позже Гука, но независимо от него; зацепляющие части, придуманные ими, неодинаковы. Идею о применении конического маятника к регулированию часов Гук приписывал себе и оспаривал первенство у Гюйгенса. В 1666 он изобрёл спиртовой уровень, в 1665 представил королевскому обществу малый квадрант, в котором алидада перемещалась помощью </a:t>
            </a:r>
            <a:r>
              <a:rPr lang="ru-RU" dirty="0" err="1" smtClean="0"/>
              <a:t>микрометренного</a:t>
            </a:r>
            <a:r>
              <a:rPr lang="ru-RU" dirty="0" smtClean="0"/>
              <a:t> винта, так что представлялась возможность отсчитывать минуты и секунды; далее, когда найдено было удобным заменить диоптры астрономических инструментов трубами, он предложил помещать в окуляр нитяную сетку.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285860"/>
            <a:ext cx="5162366" cy="557214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Вообще Гук сделал немало усовершенствований в конструкции телескопов диоптрических и катоптрических; стёкла он шлифовал сам и много занимался наблюдениями; между прочим, он обратил внимание на пятна на поверхности Юпитера и Марса и по движению их определил, одновременно с Джованни </a:t>
            </a:r>
            <a:r>
              <a:rPr lang="ru-RU" sz="3100" dirty="0" err="1" smtClean="0"/>
              <a:t>Кассини</a:t>
            </a:r>
            <a:r>
              <a:rPr lang="ru-RU" sz="3100" dirty="0" smtClean="0"/>
              <a:t>, скорости вращений этих планет вокруг осей. В 1684 изобрёл первую в мире систему оптического телеграфа. Изобрёл множество различных механизмов, в частности для построения различных геометрических кривых (эллипсов, парабол). Предложил прототип тепловых машин. </a:t>
            </a:r>
          </a:p>
          <a:p>
            <a:endParaRPr lang="ru-RU" dirty="0"/>
          </a:p>
        </p:txBody>
      </p:sp>
      <p:pic>
        <p:nvPicPr>
          <p:cNvPr id="4" name="Рисунок 3" descr="0010-010-Voobsche-Guk-sdelal-nemalo-usovershenstvovanij-v-konstruktsii-teleskopov.jpg"/>
          <p:cNvPicPr>
            <a:picLocks noChangeAspect="1"/>
          </p:cNvPicPr>
          <p:nvPr/>
        </p:nvPicPr>
        <p:blipFill>
          <a:blip r:embed="rId2" cstate="print"/>
          <a:srcRect l="3125" t="8333" r="58594" b="30208"/>
          <a:stretch>
            <a:fillRect/>
          </a:stretch>
        </p:blipFill>
        <p:spPr>
          <a:xfrm>
            <a:off x="0" y="1357298"/>
            <a:ext cx="3975101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85918" y="1500174"/>
            <a:ext cx="7358082" cy="535782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Кроме того, он изобрёл оптический телеграф, </a:t>
            </a:r>
            <a:r>
              <a:rPr lang="ru-RU" sz="3400" dirty="0" err="1" smtClean="0"/>
              <a:t>термометр-минима</a:t>
            </a:r>
            <a:r>
              <a:rPr lang="ru-RU" sz="3400" dirty="0" smtClean="0"/>
              <a:t>, усовершенствованный барометр, гигрометр, анемометр, регистрирующий дождемер; делал наблюдения с целью определить влияние вращения Земли на падение тел и занимался многими физическими вопросами, например, о взвешивании воздуха, об удельном весе льда, изобрёл особый ареометр для определения степени пресности речной воды. В 1666 Гук представил Королевскому обществу модель изобретённых им винтовых зубчатых колёс. Эти винтовые колёса известны теперь под именем </a:t>
            </a:r>
            <a:r>
              <a:rPr lang="ru-RU" sz="3400" dirty="0" err="1" smtClean="0"/>
              <a:t>Вайтовых</a:t>
            </a:r>
            <a:r>
              <a:rPr lang="ru-RU" sz="3400" dirty="0" smtClean="0"/>
              <a:t> колёс. </a:t>
            </a:r>
            <a:r>
              <a:rPr lang="ru-RU" sz="3400" dirty="0" err="1" smtClean="0"/>
              <a:t>Карданово</a:t>
            </a:r>
            <a:r>
              <a:rPr lang="ru-RU" sz="3400" dirty="0" smtClean="0"/>
              <a:t> сочленение, служащее для подвеса ламп и компасных коробок на судах, Гук применил для передачи вращений между двумя валами, пересекающимися под произвольным углом. Установив постоянство температур замерзания и кипения воды, вместе с Гюйгенсом, около 1660 предложил эти точки в качестве </a:t>
            </a:r>
            <a:r>
              <a:rPr lang="ru-RU" sz="3400" dirty="0" err="1" smtClean="0"/>
              <a:t>реперных</a:t>
            </a:r>
            <a:r>
              <a:rPr lang="ru-RU" sz="3400" dirty="0" smtClean="0"/>
              <a:t> для шкалы термометра. </a:t>
            </a:r>
          </a:p>
          <a:p>
            <a:endParaRPr lang="ru-RU" dirty="0"/>
          </a:p>
        </p:txBody>
      </p:sp>
      <p:pic>
        <p:nvPicPr>
          <p:cNvPr id="4" name="Рисунок 3" descr="0011-011-Krome-togo-on-izobrjol-opticheskij-telegraf-termometr-minima.jpg"/>
          <p:cNvPicPr>
            <a:picLocks noChangeAspect="1"/>
          </p:cNvPicPr>
          <p:nvPr/>
        </p:nvPicPr>
        <p:blipFill>
          <a:blip r:embed="rId2" cstate="print"/>
          <a:srcRect l="3125" t="6250" r="75781" b="42708"/>
          <a:stretch>
            <a:fillRect/>
          </a:stretch>
        </p:blipFill>
        <p:spPr>
          <a:xfrm>
            <a:off x="142844" y="1500174"/>
            <a:ext cx="1928826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1527048"/>
            <a:ext cx="5143504" cy="51881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Другие достижения Гук был главным помощником Кристофера </a:t>
            </a:r>
            <a:r>
              <a:rPr lang="ru-RU" dirty="0" err="1" smtClean="0"/>
              <a:t>Рена</a:t>
            </a:r>
            <a:r>
              <a:rPr lang="ru-RU" dirty="0" smtClean="0"/>
              <a:t> при восстановлении Лондона после великого пожара 1666. В сотрудничестве с </a:t>
            </a:r>
            <a:r>
              <a:rPr lang="ru-RU" dirty="0" err="1" smtClean="0"/>
              <a:t>Реном</a:t>
            </a:r>
            <a:r>
              <a:rPr lang="ru-RU" dirty="0" smtClean="0"/>
              <a:t> и самостоятельно построил в качестве архитектора множество зданий (например, Гринвичскую обсерваторию, церковь </a:t>
            </a:r>
            <a:r>
              <a:rPr lang="ru-RU" dirty="0" err="1" smtClean="0"/>
              <a:t>Вилленского</a:t>
            </a:r>
            <a:r>
              <a:rPr lang="ru-RU" dirty="0" smtClean="0"/>
              <a:t> прихода в Милтон </a:t>
            </a:r>
            <a:r>
              <a:rPr lang="ru-RU" dirty="0" err="1" smtClean="0"/>
              <a:t>Кинсе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pic>
        <p:nvPicPr>
          <p:cNvPr id="4" name="Рисунок 3" descr="Royal_Greenwich_Observatory_Postcard_c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71612"/>
            <a:ext cx="4315493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/>
          <a:lstStyle/>
          <a:p>
            <a:r>
              <a:rPr lang="ru-RU" dirty="0" err="1" smtClean="0"/>
              <a:t>Вилленская</a:t>
            </a:r>
            <a:r>
              <a:rPr lang="ru-RU" dirty="0" smtClean="0"/>
              <a:t> церковь в Милтон </a:t>
            </a:r>
            <a:r>
              <a:rPr lang="ru-RU" dirty="0" err="1" smtClean="0"/>
              <a:t>Кунсе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0013-011-Villenskaja-tserkov-v-Milton-Kinse.png"/>
          <p:cNvPicPr>
            <a:picLocks noChangeAspect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>
          <a:xfrm>
            <a:off x="357158" y="105317"/>
            <a:ext cx="4286280" cy="65383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527048"/>
            <a:ext cx="4519424" cy="4572000"/>
          </a:xfrm>
        </p:spPr>
        <p:txBody>
          <a:bodyPr/>
          <a:lstStyle/>
          <a:p>
            <a:r>
              <a:rPr lang="ru-RU" dirty="0" smtClean="0"/>
              <a:t>Гук сотрудничал с </a:t>
            </a:r>
            <a:r>
              <a:rPr lang="ru-RU" dirty="0" err="1" smtClean="0"/>
              <a:t>Реном</a:t>
            </a:r>
            <a:r>
              <a:rPr lang="ru-RU" dirty="0" smtClean="0"/>
              <a:t> в строительстве лондонского Собора св. Павла. Внёс серьёзный вклад в градостроительство, предложив новую схему планировки улиц при восстановлении Лондона. </a:t>
            </a:r>
          </a:p>
          <a:p>
            <a:endParaRPr lang="ru-RU" dirty="0"/>
          </a:p>
        </p:txBody>
      </p:sp>
      <p:pic>
        <p:nvPicPr>
          <p:cNvPr id="4" name="Рисунок 3" descr="mhe4yji_st_paul_katedral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36245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13573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Рэглей</a:t>
            </a:r>
            <a:r>
              <a:rPr lang="ru-RU" dirty="0" smtClean="0"/>
              <a:t> Холл (</a:t>
            </a:r>
            <a:r>
              <a:rPr lang="ru-RU" dirty="0" err="1" smtClean="0"/>
              <a:t>Ragley</a:t>
            </a:r>
            <a:r>
              <a:rPr lang="ru-RU" dirty="0" smtClean="0"/>
              <a:t> </a:t>
            </a:r>
            <a:r>
              <a:rPr lang="ru-RU" dirty="0" err="1" smtClean="0"/>
              <a:t>Hall</a:t>
            </a:r>
            <a:r>
              <a:rPr lang="ru-RU" dirty="0" smtClean="0"/>
              <a:t>), спроектированный Гуком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527048"/>
            <a:ext cx="4519424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0015-013-Reglej-KHoll-Ragley-Hall-sproektirovannyj-Guk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133027" cy="53190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214290"/>
            <a:ext cx="8503920" cy="5884758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Роберт Гук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00430" y="1600200"/>
            <a:ext cx="564357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Дата рождения: 18 июля 1635 </a:t>
            </a:r>
          </a:p>
          <a:p>
            <a:r>
              <a:rPr lang="ru-RU" sz="3600" dirty="0" smtClean="0"/>
              <a:t>Место рождения: </a:t>
            </a:r>
            <a:r>
              <a:rPr lang="ru-RU" sz="3600" dirty="0" err="1" smtClean="0"/>
              <a:t>Фрешуотер</a:t>
            </a:r>
            <a:r>
              <a:rPr lang="ru-RU" sz="3600" dirty="0" smtClean="0"/>
              <a:t>, Остров Уайт, Англия </a:t>
            </a:r>
          </a:p>
          <a:p>
            <a:r>
              <a:rPr lang="ru-RU" sz="3600" dirty="0" smtClean="0"/>
              <a:t>Дата смерти: 3 марта 1703 (67 лет) </a:t>
            </a:r>
          </a:p>
          <a:p>
            <a:r>
              <a:rPr lang="ru-RU" sz="3600" dirty="0" smtClean="0"/>
              <a:t>Место </a:t>
            </a:r>
            <a:r>
              <a:rPr lang="ru-RU" sz="3600" dirty="0" err="1" smtClean="0"/>
              <a:t>смерти:Лондон</a:t>
            </a:r>
            <a:r>
              <a:rPr lang="ru-RU" sz="3600" dirty="0" smtClean="0"/>
              <a:t>, Англия </a:t>
            </a:r>
          </a:p>
          <a:p>
            <a:r>
              <a:rPr lang="ru-RU" sz="3600" dirty="0" smtClean="0"/>
              <a:t>Научная сфера: физика, химия, биология </a:t>
            </a:r>
          </a:p>
          <a:p>
            <a:r>
              <a:rPr lang="ru-RU" sz="3600" dirty="0" smtClean="0"/>
              <a:t>Альма-матер: </a:t>
            </a:r>
            <a:r>
              <a:rPr lang="ru-RU" sz="3600" dirty="0" err="1" smtClean="0"/>
              <a:t>Крайст-Чёрч</a:t>
            </a:r>
            <a:r>
              <a:rPr lang="ru-RU" sz="3600" dirty="0" smtClean="0"/>
              <a:t>, Оксфорд </a:t>
            </a:r>
          </a:p>
          <a:p>
            <a:r>
              <a:rPr lang="ru-RU" sz="3600" dirty="0" smtClean="0"/>
              <a:t>Научный руководитель: Роберт Бойль </a:t>
            </a:r>
          </a:p>
          <a:p>
            <a:r>
              <a:rPr lang="ru-RU" sz="3600" dirty="0" smtClean="0"/>
              <a:t>Известен как: закон Гука, микроскопия, первым использовал слово клетка </a:t>
            </a:r>
          </a:p>
          <a:p>
            <a:endParaRPr lang="ru-RU" dirty="0"/>
          </a:p>
        </p:txBody>
      </p:sp>
      <p:pic>
        <p:nvPicPr>
          <p:cNvPr id="4" name="Рисунок 3" descr="post-3616-1159361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345112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Отец Гука, пастор, готовил его первоначально к духовной деятельности, но ввиду слабого здоровья мальчика и проявляемой им способности к занятию механикой предназначил его к изучению часового мастерства. Впоследствии, однако, молодой Гук получил интерес к научным занятиям и вследствие этого был отправлен в Вестминстерскую школу, где успешно изучал языки, но в особенности интересовался математикой и выказал большую способность к изобретениям по физике и механике.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aphics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52"/>
            <a:ext cx="5500726" cy="656150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Способность его к занятиям физикой и химией была признана и оценена учёными Оксфордского университета, в котором он стал заниматься с 1653 года; он сначала стал помощником химика Виллиса, а потом известного Бойля. C 1662 был куратором экспериментов при Лондонском Королевском обществе. В 1663 Королевское общество, признав полезность и важность его открытий, сделало его своим членом. В 1677-1683 был секретарём этого общества. С 1664 — профессор Лондонского университета.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28600"/>
            <a:ext cx="4621342" cy="1057260"/>
          </a:xfrm>
        </p:spPr>
        <p:txBody>
          <a:bodyPr/>
          <a:lstStyle/>
          <a:p>
            <a:r>
              <a:rPr lang="ru-RU" dirty="0" smtClean="0"/>
              <a:t>Роберт Бойль</a:t>
            </a:r>
            <a:endParaRPr lang="ru-RU" dirty="0"/>
          </a:p>
        </p:txBody>
      </p:sp>
      <p:pic>
        <p:nvPicPr>
          <p:cNvPr id="4" name="Содержимое 3" descr="20101227_180-ItemID-187980-lrg_670x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057272" cy="4572000"/>
          </a:xfrm>
        </p:spPr>
      </p:pic>
      <p:pic>
        <p:nvPicPr>
          <p:cNvPr id="5" name="Рисунок 4" descr="University_of_Oxf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810000" cy="45624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000636"/>
            <a:ext cx="4286280" cy="135732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Герб</a:t>
            </a:r>
            <a:r>
              <a:rPr kumimoji="0" lang="ru-RU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Оксфордского университета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527048"/>
            <a:ext cx="4733738" cy="4572000"/>
          </a:xfrm>
        </p:spPr>
        <p:txBody>
          <a:bodyPr/>
          <a:lstStyle/>
          <a:p>
            <a:r>
              <a:rPr lang="ru-RU" dirty="0" smtClean="0"/>
              <a:t>В 1665 публикует «Микрографию», где описаны его микроскопические и телескопические наблюдения, содержащую публикацию существенных открытий в биологии . </a:t>
            </a:r>
          </a:p>
          <a:p>
            <a:endParaRPr lang="ru-RU" dirty="0"/>
          </a:p>
        </p:txBody>
      </p:sp>
      <p:pic>
        <p:nvPicPr>
          <p:cNvPr id="4" name="Рисунок 3" descr="0005-005-V-1665-publikuet-Mikrografiju-gde-opisany-ego-mikroskopicheskie-i.jpg"/>
          <p:cNvPicPr>
            <a:picLocks noChangeAspect="1"/>
          </p:cNvPicPr>
          <p:nvPr/>
        </p:nvPicPr>
        <p:blipFill>
          <a:blip r:embed="rId2" cstate="print"/>
          <a:srcRect l="2343" t="12499" r="51562" b="15625"/>
          <a:stretch>
            <a:fillRect/>
          </a:stretch>
        </p:blipFill>
        <p:spPr>
          <a:xfrm>
            <a:off x="357158" y="1428736"/>
            <a:ext cx="3787249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3504" y="1714488"/>
            <a:ext cx="3662168" cy="4384560"/>
          </a:xfrm>
        </p:spPr>
        <p:txBody>
          <a:bodyPr/>
          <a:lstStyle/>
          <a:p>
            <a:pPr algn="ctr"/>
            <a:r>
              <a:rPr lang="ru-RU" dirty="0" smtClean="0"/>
              <a:t>Микроскоп Гука (гравюра из «Микрографии») 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31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5207787" cy="5786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285728"/>
            <a:ext cx="5000628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С 1667 Гук читает «</a:t>
            </a:r>
            <a:r>
              <a:rPr lang="ru-RU" dirty="0" err="1" smtClean="0"/>
              <a:t>Кутлеровские</a:t>
            </a:r>
            <a:r>
              <a:rPr lang="ru-RU" dirty="0" smtClean="0"/>
              <a:t> лекции» по механике. В течение своей 68-летней жизни Роберт Гук, несмотря на слабость здоровья, был неутомим в занятиях, сделал много научных открытий, изобретений и усовершенствований. Это произошло более 300 лет назад: он открыл клетки, женскую яйцеклетку и мужские </a:t>
            </a:r>
            <a:r>
              <a:rPr lang="ru-RU" dirty="0" smtClean="0"/>
              <a:t>сперматозоиды.</a:t>
            </a:r>
            <a:endParaRPr lang="ru-RU" dirty="0"/>
          </a:p>
        </p:txBody>
      </p:sp>
      <p:pic>
        <p:nvPicPr>
          <p:cNvPr id="4" name="Рисунок 3" descr="0007-007-S-1667-Guk-chitaet-Kutlerovskie-lektsii-po-mekhanike.jpg"/>
          <p:cNvPicPr>
            <a:picLocks noChangeAspect="1"/>
          </p:cNvPicPr>
          <p:nvPr/>
        </p:nvPicPr>
        <p:blipFill>
          <a:blip r:embed="rId2" cstate="print"/>
          <a:srcRect l="4687" t="7291" r="50781" b="14583"/>
          <a:stretch>
            <a:fillRect/>
          </a:stretch>
        </p:blipFill>
        <p:spPr>
          <a:xfrm>
            <a:off x="142844" y="857232"/>
            <a:ext cx="4071966" cy="53578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</TotalTime>
  <Words>886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Биография Роберта Гука</vt:lpstr>
      <vt:lpstr>Роберт Гук</vt:lpstr>
      <vt:lpstr>Биография</vt:lpstr>
      <vt:lpstr>Слайд 4</vt:lpstr>
      <vt:lpstr>Слайд 5</vt:lpstr>
      <vt:lpstr>Роберт Бойль</vt:lpstr>
      <vt:lpstr>Слайд 7</vt:lpstr>
      <vt:lpstr>Слайд 8</vt:lpstr>
      <vt:lpstr>Слайд 9</vt:lpstr>
      <vt:lpstr>К числу открытий Гука принадлежат:</vt:lpstr>
      <vt:lpstr>Изобретения</vt:lpstr>
      <vt:lpstr>Слайд 12</vt:lpstr>
      <vt:lpstr>Слайд 13</vt:lpstr>
      <vt:lpstr>Слайд 14</vt:lpstr>
      <vt:lpstr>Слайд 15</vt:lpstr>
      <vt:lpstr>Слайд 16</vt:lpstr>
      <vt:lpstr>Рэглей Холл (Ragley Hall), спроектированный Гуком 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Славик</cp:lastModifiedBy>
  <cp:revision>14</cp:revision>
  <dcterms:created xsi:type="dcterms:W3CDTF">2001-12-31T22:26:23Z</dcterms:created>
  <dcterms:modified xsi:type="dcterms:W3CDTF">2001-12-31T23:16:05Z</dcterms:modified>
</cp:coreProperties>
</file>