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66513-41BD-42DB-A57D-7D7B937B7F7C}" type="datetimeFigureOut">
              <a:rPr lang="uk-UA" smtClean="0"/>
              <a:t>02.11.2014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6107E-0427-461A-91AC-1C6D0A81A58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06107E-0427-461A-91AC-1C6D0A81A58E}" type="slidenum">
              <a:rPr lang="uk-UA" smtClean="0"/>
              <a:t>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38" y="-142900"/>
            <a:ext cx="7072362" cy="928670"/>
          </a:xfrm>
        </p:spPr>
        <p:txBody>
          <a:bodyPr>
            <a:noAutofit/>
          </a:bodyPr>
          <a:lstStyle/>
          <a:p>
            <a:pPr algn="ctr"/>
            <a:r>
              <a:rPr lang="uk-UA" sz="4800" b="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Андре-Марі</a:t>
            </a:r>
            <a:r>
              <a:rPr lang="uk-UA" sz="48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Ампер</a:t>
            </a:r>
            <a:endParaRPr lang="uk-UA" sz="4800" b="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1"/>
          <p:cNvSpPr txBox="1">
            <a:spLocks/>
          </p:cNvSpPr>
          <p:nvPr/>
        </p:nvSpPr>
        <p:spPr>
          <a:xfrm>
            <a:off x="214282" y="785794"/>
            <a:ext cx="4500594" cy="6072206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/>
          <a:p>
            <a:pPr marL="0" marR="36576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Народився 20 січня 1775 в м. Ліоні . З юнацького віку займався математикою та природознавством. Був спершу репетитором в Політехнічній школі в Парижі, потім займав кафедру фізики в Бурсі, а з 1805 року кафедру математики в паризькій Політехнічній школі, де він проявив себе і на літературному терені, вперше виступивши з твором. У 1814 р. він став членом Паризької академії наук, в 1824 р. професором експериментальної фізики в Колежі де Франс. Андре переслідували невдачі. Його батько, був обезголовлений під час французької революції ,а його дружина померла незабаром після їхнього шлюбу. На смертному одрі в 1836 році, він наказав, щоб був поміщений напис на його надгробку: (Щасливий і останній). </a:t>
            </a:r>
          </a:p>
          <a:p>
            <a:pPr marL="0" marR="36576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Помер 10 червня 1836 р. Він був похований на кладовищі </a:t>
            </a:r>
            <a:r>
              <a:rPr lang="uk-UA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Монмартр</a:t>
            </a:r>
            <a:r>
              <a:rPr lang="uk-U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 в Парижі.</a:t>
            </a:r>
          </a:p>
          <a:p>
            <a:pPr marL="0" marR="36576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Amper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071546"/>
            <a:ext cx="4071966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142852"/>
            <a:ext cx="414340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Математика, механіка і фізика зобов'язані Амперу важливими дослідженнями. Його основні фізичні роботи виконані в області електродинаміки. У 1820 він встановив правило для визначення напрямку дії магнітного поля на магнітну стрілку, відоме нині як правило Ампера; провів безліч дослідів з дослідження взаємодії між магнітом і електричним струмом; для цих цілей створив ряд приладів; виявив, що магнітне поле Землі впливає на рухомі провідники зі струмом. У тому ж році відкрив </a:t>
            </a:r>
            <a:r>
              <a:rPr lang="uk-UA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взаємодію між </a:t>
            </a:r>
            <a:r>
              <a:rPr lang="uk-UA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електричними струмами, сформулював закон цього явища </a:t>
            </a:r>
            <a:r>
              <a:rPr lang="uk-UA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розвинув теорію магнетизму, запропонував використовувати електромагнітні процеси для передачі сигналів</a:t>
            </a:r>
            <a:r>
              <a:rPr lang="uk-UA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uk-UA" sz="1200" dirty="0" smtClean="0"/>
          </a:p>
        </p:txBody>
      </p:sp>
      <p:pic>
        <p:nvPicPr>
          <p:cNvPr id="15362" name="Picture 2" descr="http://www.mpf-pro.narod.ru/law/pic1/1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85728"/>
            <a:ext cx="4857752" cy="421484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42844" y="4857760"/>
            <a:ext cx="885828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Згідно теорії Ампера, магнітні взаємодії є результатом відбування в тілах взаємодій так званих кругових молекулярних струмів, еквівалентних маленьким плоским магнітів, або магнітними  листками. Це твердження носить назву теореми Ампера. Таким чином, великий магніт, за уявленнями Ампера, складається з безлічі таких елементарних магнітиків. В цьому полягає суть глибокого переконання вченого в чисто струмовому походження магнетизму і тісному зв'язку його з електричними процесами. </a:t>
            </a:r>
            <a:endParaRPr lang="uk-UA" sz="17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3714752"/>
            <a:ext cx="4857784" cy="31432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dirty="0" smtClean="0">
                <a:solidFill>
                  <a:schemeClr val="bg1"/>
                </a:solidFill>
              </a:rPr>
              <a:t>        В </a:t>
            </a:r>
            <a:r>
              <a:rPr lang="uk-UA" sz="1400" dirty="0" smtClean="0">
                <a:solidFill>
                  <a:schemeClr val="bg1"/>
                </a:solidFill>
              </a:rPr>
              <a:t>механіці йому </a:t>
            </a:r>
            <a:r>
              <a:rPr lang="uk-UA" sz="1400" dirty="0" smtClean="0">
                <a:solidFill>
                  <a:schemeClr val="bg1"/>
                </a:solidFill>
              </a:rPr>
              <a:t>належить формулювання </a:t>
            </a:r>
            <a:r>
              <a:rPr lang="uk-UA" sz="1400" dirty="0" smtClean="0">
                <a:solidFill>
                  <a:schemeClr val="bg1"/>
                </a:solidFill>
              </a:rPr>
              <a:t>терміну «кінематика». </a:t>
            </a:r>
            <a:r>
              <a:rPr lang="uk-UA" sz="1400" dirty="0" smtClean="0">
                <a:solidFill>
                  <a:schemeClr val="bg1"/>
                </a:solidFill>
              </a:rPr>
              <a:t> У </a:t>
            </a:r>
            <a:r>
              <a:rPr lang="uk-UA" sz="1400" dirty="0" smtClean="0">
                <a:solidFill>
                  <a:schemeClr val="bg1"/>
                </a:solidFill>
              </a:rPr>
              <a:t>1830 році ввів у науковий обіг термін «кібернетика». </a:t>
            </a:r>
            <a:r>
              <a:rPr lang="uk-UA" sz="1400" dirty="0" smtClean="0">
                <a:solidFill>
                  <a:schemeClr val="bg1"/>
                </a:solidFill>
              </a:rPr>
              <a:t>Ампер </a:t>
            </a:r>
            <a:r>
              <a:rPr lang="uk-UA" sz="1400" dirty="0" smtClean="0">
                <a:solidFill>
                  <a:schemeClr val="bg1"/>
                </a:solidFill>
              </a:rPr>
              <a:t>залишив слід і в історії розвитку хімії, яка відводить йому одну з почесних сторінок і вважає його, спільно з </a:t>
            </a:r>
            <a:r>
              <a:rPr lang="uk-UA" sz="1400" dirty="0" err="1" smtClean="0">
                <a:solidFill>
                  <a:schemeClr val="bg1"/>
                </a:solidFill>
              </a:rPr>
              <a:t>Авогадро</a:t>
            </a:r>
            <a:r>
              <a:rPr lang="uk-UA" sz="1400" dirty="0" smtClean="0">
                <a:solidFill>
                  <a:schemeClr val="bg1"/>
                </a:solidFill>
              </a:rPr>
              <a:t>, автором найважливішого закону сучасної хімії. </a:t>
            </a:r>
            <a:r>
              <a:rPr lang="uk-UA" sz="1400" dirty="0" smtClean="0">
                <a:solidFill>
                  <a:schemeClr val="bg1"/>
                </a:solidFill>
              </a:rPr>
              <a:t> На </a:t>
            </a:r>
            <a:r>
              <a:rPr lang="uk-UA" sz="1400" dirty="0" smtClean="0">
                <a:solidFill>
                  <a:schemeClr val="bg1"/>
                </a:solidFill>
              </a:rPr>
              <a:t>честь вченого одиниця сили електричного струму названа «Ампером», </a:t>
            </a:r>
            <a:r>
              <a:rPr lang="uk-UA" sz="1400" dirty="0" smtClean="0">
                <a:solidFill>
                  <a:schemeClr val="bg1"/>
                </a:solidFill>
              </a:rPr>
              <a:t>а відповідні </a:t>
            </a:r>
            <a:r>
              <a:rPr lang="uk-UA" sz="1400" dirty="0" smtClean="0">
                <a:solidFill>
                  <a:schemeClr val="bg1"/>
                </a:solidFill>
              </a:rPr>
              <a:t>вимірювальні прилади - «амперметрами». </a:t>
            </a:r>
            <a:r>
              <a:rPr lang="uk-UA" sz="1400" dirty="0" smtClean="0">
                <a:solidFill>
                  <a:schemeClr val="bg1"/>
                </a:solidFill>
              </a:rPr>
              <a:t> Деякі </a:t>
            </a:r>
            <a:r>
              <a:rPr lang="uk-UA" sz="1400" dirty="0" smtClean="0">
                <a:solidFill>
                  <a:schemeClr val="bg1"/>
                </a:solidFill>
              </a:rPr>
              <a:t>дослідження Ампера відносяться до ботаніки, а також до філософії, зокрема «Начерки з філософії науки</a:t>
            </a:r>
            <a:r>
              <a:rPr lang="uk-UA" sz="1400" dirty="0" smtClean="0">
                <a:solidFill>
                  <a:schemeClr val="bg1"/>
                </a:solidFill>
              </a:rPr>
              <a:t>».</a:t>
            </a:r>
            <a:endParaRPr lang="uk-UA" sz="1400" dirty="0">
              <a:solidFill>
                <a:schemeClr val="bg1"/>
              </a:solidFill>
            </a:endParaRPr>
          </a:p>
        </p:txBody>
      </p:sp>
      <p:pic>
        <p:nvPicPr>
          <p:cNvPr id="17410" name="Picture 2" descr="http://elektromaster.org/wp-content/uploads/2010/11/Amperme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52"/>
            <a:ext cx="3500462" cy="3437454"/>
          </a:xfrm>
          <a:prstGeom prst="rect">
            <a:avLst/>
          </a:prstGeom>
          <a:noFill/>
        </p:spPr>
      </p:pic>
      <p:pic>
        <p:nvPicPr>
          <p:cNvPr id="17412" name="Picture 4" descr="http://bse.sci-lib.com/a_pictures/19/10/28568530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3357562"/>
            <a:ext cx="4787590" cy="294799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14810" y="142852"/>
            <a:ext cx="4572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 smtClean="0">
                <a:solidFill>
                  <a:schemeClr val="bg1"/>
                </a:solidFill>
              </a:rPr>
              <a:t>У 1822 Ампером був відкритий магнітний ефект соленоїда (котушки з струмом), звідки слідувала ідея еквівалентності соленоїда постійному магніту. Також ним  було запропоновано посилювати магнітне поле за допомогою залізного сердечника, який знаходиться в всередині соленоїда. Ідеї ​​Ампера були викладені ним у працях «Звід електродинамічних спостережень», «Короткий курс теорії електродинамічних явищ», «Теорія електродинамічних явищ» . У 1826 році ним була доведена теорема про циркуляцію магнітного поля. У 1829 Ампер винайшов такі пристрої як комутатор і електромагнітний телеграф. </a:t>
            </a:r>
            <a:endParaRPr lang="uk-UA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upload.wikimedia.org/wikipedia/commons/thumb/c/c9/Ampere_grave.jpg/640px-Ampere_gra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928670"/>
            <a:ext cx="4143404" cy="552238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85918" y="142852"/>
            <a:ext cx="52698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Могила Ампера і його сина</a:t>
            </a:r>
            <a:endParaRPr lang="uk-UA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62</TotalTime>
  <Words>361</Words>
  <PresentationFormat>Экран (4:3)</PresentationFormat>
  <Paragraphs>9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Яркая</vt:lpstr>
      <vt:lpstr>Андре-Марі Ампер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MARIA1</dc:creator>
  <cp:lastModifiedBy>MARIA1</cp:lastModifiedBy>
  <cp:revision>8</cp:revision>
  <dcterms:created xsi:type="dcterms:W3CDTF">2014-11-02T20:36:47Z</dcterms:created>
  <dcterms:modified xsi:type="dcterms:W3CDTF">2014-11-02T21:49:17Z</dcterms:modified>
</cp:coreProperties>
</file>