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112.wmf"/><Relationship Id="rId18" Type="http://schemas.openxmlformats.org/officeDocument/2006/relationships/image" Target="../media/image116.wmf"/><Relationship Id="rId3" Type="http://schemas.openxmlformats.org/officeDocument/2006/relationships/image" Target="../media/image102.wmf"/><Relationship Id="rId21" Type="http://schemas.openxmlformats.org/officeDocument/2006/relationships/image" Target="../media/image118.wmf"/><Relationship Id="rId7" Type="http://schemas.openxmlformats.org/officeDocument/2006/relationships/image" Target="../media/image106.wmf"/><Relationship Id="rId12" Type="http://schemas.openxmlformats.org/officeDocument/2006/relationships/image" Target="../media/image111.wmf"/><Relationship Id="rId17" Type="http://schemas.openxmlformats.org/officeDocument/2006/relationships/image" Target="../media/image115.wmf"/><Relationship Id="rId2" Type="http://schemas.openxmlformats.org/officeDocument/2006/relationships/image" Target="../media/image101.wmf"/><Relationship Id="rId16" Type="http://schemas.openxmlformats.org/officeDocument/2006/relationships/image" Target="../media/image114.wmf"/><Relationship Id="rId20" Type="http://schemas.openxmlformats.org/officeDocument/2006/relationships/image" Target="../media/image13.wmf"/><Relationship Id="rId1" Type="http://schemas.openxmlformats.org/officeDocument/2006/relationships/image" Target="../media/image41.wmf"/><Relationship Id="rId6" Type="http://schemas.openxmlformats.org/officeDocument/2006/relationships/image" Target="../media/image105.wmf"/><Relationship Id="rId11" Type="http://schemas.openxmlformats.org/officeDocument/2006/relationships/image" Target="../media/image110.wmf"/><Relationship Id="rId5" Type="http://schemas.openxmlformats.org/officeDocument/2006/relationships/image" Target="../media/image104.wmf"/><Relationship Id="rId15" Type="http://schemas.openxmlformats.org/officeDocument/2006/relationships/image" Target="../media/image113.wmf"/><Relationship Id="rId10" Type="http://schemas.openxmlformats.org/officeDocument/2006/relationships/image" Target="../media/image109.wmf"/><Relationship Id="rId19" Type="http://schemas.openxmlformats.org/officeDocument/2006/relationships/image" Target="../media/image117.wmf"/><Relationship Id="rId4" Type="http://schemas.openxmlformats.org/officeDocument/2006/relationships/image" Target="../media/image103.wmf"/><Relationship Id="rId9" Type="http://schemas.openxmlformats.org/officeDocument/2006/relationships/image" Target="../media/image108.wmf"/><Relationship Id="rId14" Type="http://schemas.openxmlformats.org/officeDocument/2006/relationships/image" Target="../media/image8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13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12" Type="http://schemas.openxmlformats.org/officeDocument/2006/relationships/image" Target="../media/image128.wmf"/><Relationship Id="rId2" Type="http://schemas.openxmlformats.org/officeDocument/2006/relationships/image" Target="../media/image119.wmf"/><Relationship Id="rId16" Type="http://schemas.openxmlformats.org/officeDocument/2006/relationships/image" Target="../media/image131.wmf"/><Relationship Id="rId1" Type="http://schemas.openxmlformats.org/officeDocument/2006/relationships/image" Target="../media/image41.wmf"/><Relationship Id="rId6" Type="http://schemas.openxmlformats.org/officeDocument/2006/relationships/image" Target="../media/image123.wmf"/><Relationship Id="rId11" Type="http://schemas.openxmlformats.org/officeDocument/2006/relationships/image" Target="../media/image127.wmf"/><Relationship Id="rId5" Type="http://schemas.openxmlformats.org/officeDocument/2006/relationships/image" Target="../media/image122.wmf"/><Relationship Id="rId15" Type="http://schemas.openxmlformats.org/officeDocument/2006/relationships/image" Target="../media/image130.wmf"/><Relationship Id="rId10" Type="http://schemas.openxmlformats.org/officeDocument/2006/relationships/image" Target="../media/image126.wmf"/><Relationship Id="rId4" Type="http://schemas.openxmlformats.org/officeDocument/2006/relationships/image" Target="../media/image121.wmf"/><Relationship Id="rId9" Type="http://schemas.openxmlformats.org/officeDocument/2006/relationships/image" Target="../media/image125.wmf"/><Relationship Id="rId14" Type="http://schemas.openxmlformats.org/officeDocument/2006/relationships/image" Target="../media/image12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image" Target="../media/image133.wmf"/><Relationship Id="rId7" Type="http://schemas.openxmlformats.org/officeDocument/2006/relationships/image" Target="../media/image84.wmf"/><Relationship Id="rId2" Type="http://schemas.openxmlformats.org/officeDocument/2006/relationships/image" Target="../media/image132.wmf"/><Relationship Id="rId1" Type="http://schemas.openxmlformats.org/officeDocument/2006/relationships/image" Target="../media/image41.wmf"/><Relationship Id="rId6" Type="http://schemas.openxmlformats.org/officeDocument/2006/relationships/image" Target="../media/image136.wmf"/><Relationship Id="rId11" Type="http://schemas.openxmlformats.org/officeDocument/2006/relationships/image" Target="../media/image139.wmf"/><Relationship Id="rId5" Type="http://schemas.openxmlformats.org/officeDocument/2006/relationships/image" Target="../media/image135.wmf"/><Relationship Id="rId10" Type="http://schemas.openxmlformats.org/officeDocument/2006/relationships/image" Target="../media/image13.wmf"/><Relationship Id="rId4" Type="http://schemas.openxmlformats.org/officeDocument/2006/relationships/image" Target="../media/image134.wmf"/><Relationship Id="rId9" Type="http://schemas.openxmlformats.org/officeDocument/2006/relationships/image" Target="../media/image13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1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6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5.wmf"/><Relationship Id="rId5" Type="http://schemas.openxmlformats.org/officeDocument/2006/relationships/image" Target="../media/image20.wmf"/><Relationship Id="rId15" Type="http://schemas.openxmlformats.org/officeDocument/2006/relationships/image" Target="../media/image28.wmf"/><Relationship Id="rId10" Type="http://schemas.openxmlformats.org/officeDocument/2006/relationships/image" Target="../media/image1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1.wmf"/><Relationship Id="rId7" Type="http://schemas.openxmlformats.org/officeDocument/2006/relationships/image" Target="../media/image34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10.wmf"/><Relationship Id="rId11" Type="http://schemas.openxmlformats.org/officeDocument/2006/relationships/image" Target="../media/image37.wmf"/><Relationship Id="rId5" Type="http://schemas.openxmlformats.org/officeDocument/2006/relationships/image" Target="../media/image33.wmf"/><Relationship Id="rId10" Type="http://schemas.openxmlformats.org/officeDocument/2006/relationships/image" Target="../media/image13.wmf"/><Relationship Id="rId4" Type="http://schemas.openxmlformats.org/officeDocument/2006/relationships/image" Target="../media/image32.wmf"/><Relationship Id="rId9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50.wmf"/><Relationship Id="rId18" Type="http://schemas.openxmlformats.org/officeDocument/2006/relationships/image" Target="../media/image13.wmf"/><Relationship Id="rId3" Type="http://schemas.openxmlformats.org/officeDocument/2006/relationships/image" Target="../media/image38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17" Type="http://schemas.openxmlformats.org/officeDocument/2006/relationships/image" Target="../media/image54.wmf"/><Relationship Id="rId2" Type="http://schemas.openxmlformats.org/officeDocument/2006/relationships/image" Target="../media/image39.wmf"/><Relationship Id="rId16" Type="http://schemas.openxmlformats.org/officeDocument/2006/relationships/image" Target="../media/image53.wmf"/><Relationship Id="rId20" Type="http://schemas.openxmlformats.org/officeDocument/2006/relationships/image" Target="../media/image56.wmf"/><Relationship Id="rId1" Type="http://schemas.openxmlformats.org/officeDocument/2006/relationships/image" Target="../media/image41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10.wmf"/><Relationship Id="rId15" Type="http://schemas.openxmlformats.org/officeDocument/2006/relationships/image" Target="../media/image52.wmf"/><Relationship Id="rId10" Type="http://schemas.openxmlformats.org/officeDocument/2006/relationships/image" Target="../media/image47.wmf"/><Relationship Id="rId19" Type="http://schemas.openxmlformats.org/officeDocument/2006/relationships/image" Target="../media/image55.wmf"/><Relationship Id="rId4" Type="http://schemas.openxmlformats.org/officeDocument/2006/relationships/image" Target="../media/image42.wmf"/><Relationship Id="rId9" Type="http://schemas.openxmlformats.org/officeDocument/2006/relationships/image" Target="../media/image46.wmf"/><Relationship Id="rId14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3" Type="http://schemas.openxmlformats.org/officeDocument/2006/relationships/image" Target="../media/image59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2" Type="http://schemas.openxmlformats.org/officeDocument/2006/relationships/image" Target="../media/image58.wmf"/><Relationship Id="rId16" Type="http://schemas.openxmlformats.org/officeDocument/2006/relationships/image" Target="../media/image70.wmf"/><Relationship Id="rId1" Type="http://schemas.openxmlformats.org/officeDocument/2006/relationships/image" Target="../media/image41.wmf"/><Relationship Id="rId6" Type="http://schemas.openxmlformats.org/officeDocument/2006/relationships/image" Target="../media/image3.wmf"/><Relationship Id="rId11" Type="http://schemas.openxmlformats.org/officeDocument/2006/relationships/image" Target="../media/image66.wmf"/><Relationship Id="rId5" Type="http://schemas.openxmlformats.org/officeDocument/2006/relationships/image" Target="../media/image61.wmf"/><Relationship Id="rId15" Type="http://schemas.openxmlformats.org/officeDocument/2006/relationships/image" Target="../media/image69.wmf"/><Relationship Id="rId10" Type="http://schemas.openxmlformats.org/officeDocument/2006/relationships/image" Target="../media/image65.wmf"/><Relationship Id="rId4" Type="http://schemas.openxmlformats.org/officeDocument/2006/relationships/image" Target="../media/image60.wmf"/><Relationship Id="rId9" Type="http://schemas.openxmlformats.org/officeDocument/2006/relationships/image" Target="../media/image64.wmf"/><Relationship Id="rId1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82.wmf"/><Relationship Id="rId18" Type="http://schemas.openxmlformats.org/officeDocument/2006/relationships/image" Target="../media/image87.wmf"/><Relationship Id="rId3" Type="http://schemas.openxmlformats.org/officeDocument/2006/relationships/image" Target="../media/image73.wmf"/><Relationship Id="rId21" Type="http://schemas.openxmlformats.org/officeDocument/2006/relationships/image" Target="../media/image89.wmf"/><Relationship Id="rId7" Type="http://schemas.openxmlformats.org/officeDocument/2006/relationships/image" Target="../media/image3.wmf"/><Relationship Id="rId12" Type="http://schemas.openxmlformats.org/officeDocument/2006/relationships/image" Target="../media/image81.wmf"/><Relationship Id="rId17" Type="http://schemas.openxmlformats.org/officeDocument/2006/relationships/image" Target="../media/image86.wmf"/><Relationship Id="rId2" Type="http://schemas.openxmlformats.org/officeDocument/2006/relationships/image" Target="../media/image72.wmf"/><Relationship Id="rId16" Type="http://schemas.openxmlformats.org/officeDocument/2006/relationships/image" Target="../media/image85.wmf"/><Relationship Id="rId20" Type="http://schemas.openxmlformats.org/officeDocument/2006/relationships/image" Target="../media/image13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11" Type="http://schemas.openxmlformats.org/officeDocument/2006/relationships/image" Target="../media/image80.wmf"/><Relationship Id="rId5" Type="http://schemas.openxmlformats.org/officeDocument/2006/relationships/image" Target="../media/image75.wmf"/><Relationship Id="rId15" Type="http://schemas.openxmlformats.org/officeDocument/2006/relationships/image" Target="../media/image84.wmf"/><Relationship Id="rId10" Type="http://schemas.openxmlformats.org/officeDocument/2006/relationships/image" Target="../media/image79.wmf"/><Relationship Id="rId19" Type="http://schemas.openxmlformats.org/officeDocument/2006/relationships/image" Target="../media/image88.wmf"/><Relationship Id="rId4" Type="http://schemas.openxmlformats.org/officeDocument/2006/relationships/image" Target="../media/image74.wmf"/><Relationship Id="rId9" Type="http://schemas.openxmlformats.org/officeDocument/2006/relationships/image" Target="../media/image78.wmf"/><Relationship Id="rId14" Type="http://schemas.openxmlformats.org/officeDocument/2006/relationships/image" Target="../media/image8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13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99.wmf"/><Relationship Id="rId2" Type="http://schemas.openxmlformats.org/officeDocument/2006/relationships/image" Target="../media/image90.wmf"/><Relationship Id="rId1" Type="http://schemas.openxmlformats.org/officeDocument/2006/relationships/image" Target="../media/image41.wmf"/><Relationship Id="rId6" Type="http://schemas.openxmlformats.org/officeDocument/2006/relationships/image" Target="../media/image94.wmf"/><Relationship Id="rId11" Type="http://schemas.openxmlformats.org/officeDocument/2006/relationships/image" Target="../media/image98.wmf"/><Relationship Id="rId5" Type="http://schemas.openxmlformats.org/officeDocument/2006/relationships/image" Target="../media/image93.wmf"/><Relationship Id="rId10" Type="http://schemas.openxmlformats.org/officeDocument/2006/relationships/image" Target="../media/image97.wmf"/><Relationship Id="rId4" Type="http://schemas.openxmlformats.org/officeDocument/2006/relationships/image" Target="../media/image92.wmf"/><Relationship Id="rId9" Type="http://schemas.openxmlformats.org/officeDocument/2006/relationships/image" Target="../media/image96.wmf"/><Relationship Id="rId14" Type="http://schemas.openxmlformats.org/officeDocument/2006/relationships/image" Target="../media/image10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18" Type="http://schemas.openxmlformats.org/officeDocument/2006/relationships/oleObject" Target="../embeddings/oleObject7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18" Type="http://schemas.openxmlformats.org/officeDocument/2006/relationships/oleObject" Target="../embeddings/oleObject94.bin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97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1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2.bin"/><Relationship Id="rId20" Type="http://schemas.openxmlformats.org/officeDocument/2006/relationships/oleObject" Target="../embeddings/oleObject9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91.bin"/><Relationship Id="rId23" Type="http://schemas.openxmlformats.org/officeDocument/2006/relationships/oleObject" Target="../embeddings/oleObject99.bin"/><Relationship Id="rId10" Type="http://schemas.openxmlformats.org/officeDocument/2006/relationships/oleObject" Target="../embeddings/oleObject86.bin"/><Relationship Id="rId19" Type="http://schemas.openxmlformats.org/officeDocument/2006/relationships/oleObject" Target="../embeddings/oleObject95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Relationship Id="rId22" Type="http://schemas.openxmlformats.org/officeDocument/2006/relationships/oleObject" Target="../embeddings/oleObject9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10.bin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12.bin"/><Relationship Id="rId10" Type="http://schemas.openxmlformats.org/officeDocument/2006/relationships/oleObject" Target="../embeddings/oleObject107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Relationship Id="rId14" Type="http://schemas.openxmlformats.org/officeDocument/2006/relationships/oleObject" Target="../embeddings/oleObject1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18" Type="http://schemas.openxmlformats.org/officeDocument/2006/relationships/oleObject" Target="../embeddings/oleObject129.bin"/><Relationship Id="rId3" Type="http://schemas.openxmlformats.org/officeDocument/2006/relationships/oleObject" Target="../embeddings/oleObject114.bin"/><Relationship Id="rId21" Type="http://schemas.openxmlformats.org/officeDocument/2006/relationships/oleObject" Target="../embeddings/oleObject132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7.bin"/><Relationship Id="rId20" Type="http://schemas.openxmlformats.org/officeDocument/2006/relationships/oleObject" Target="../embeddings/oleObject131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23" Type="http://schemas.openxmlformats.org/officeDocument/2006/relationships/oleObject" Target="../embeddings/oleObject134.bin"/><Relationship Id="rId10" Type="http://schemas.openxmlformats.org/officeDocument/2006/relationships/oleObject" Target="../embeddings/oleObject121.bin"/><Relationship Id="rId19" Type="http://schemas.openxmlformats.org/officeDocument/2006/relationships/oleObject" Target="../embeddings/oleObject130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Relationship Id="rId22" Type="http://schemas.openxmlformats.org/officeDocument/2006/relationships/oleObject" Target="../embeddings/oleObject13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0.bin"/><Relationship Id="rId13" Type="http://schemas.openxmlformats.org/officeDocument/2006/relationships/oleObject" Target="../embeddings/oleObject145.bin"/><Relationship Id="rId18" Type="http://schemas.openxmlformats.org/officeDocument/2006/relationships/oleObject" Target="../embeddings/oleObject150.bin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9.bin"/><Relationship Id="rId12" Type="http://schemas.openxmlformats.org/officeDocument/2006/relationships/oleObject" Target="../embeddings/oleObject144.bin"/><Relationship Id="rId17" Type="http://schemas.openxmlformats.org/officeDocument/2006/relationships/oleObject" Target="../embeddings/oleObject14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8.bin"/><Relationship Id="rId11" Type="http://schemas.openxmlformats.org/officeDocument/2006/relationships/oleObject" Target="../embeddings/oleObject143.bin"/><Relationship Id="rId5" Type="http://schemas.openxmlformats.org/officeDocument/2006/relationships/oleObject" Target="../embeddings/oleObject137.bin"/><Relationship Id="rId15" Type="http://schemas.openxmlformats.org/officeDocument/2006/relationships/oleObject" Target="../embeddings/oleObject147.bin"/><Relationship Id="rId10" Type="http://schemas.openxmlformats.org/officeDocument/2006/relationships/oleObject" Target="../embeddings/oleObject142.bin"/><Relationship Id="rId4" Type="http://schemas.openxmlformats.org/officeDocument/2006/relationships/oleObject" Target="../embeddings/oleObject136.bin"/><Relationship Id="rId9" Type="http://schemas.openxmlformats.org/officeDocument/2006/relationships/oleObject" Target="../embeddings/oleObject141.bin"/><Relationship Id="rId14" Type="http://schemas.openxmlformats.org/officeDocument/2006/relationships/oleObject" Target="../embeddings/oleObject14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oleObject" Target="../embeddings/oleObject161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12" Type="http://schemas.openxmlformats.org/officeDocument/2006/relationships/oleObject" Target="../embeddings/oleObject1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4.bin"/><Relationship Id="rId11" Type="http://schemas.openxmlformats.org/officeDocument/2006/relationships/oleObject" Target="../embeddings/oleObject159.bin"/><Relationship Id="rId5" Type="http://schemas.openxmlformats.org/officeDocument/2006/relationships/oleObject" Target="../embeddings/oleObject153.bin"/><Relationship Id="rId10" Type="http://schemas.openxmlformats.org/officeDocument/2006/relationships/oleObject" Target="../embeddings/oleObject158.bin"/><Relationship Id="rId4" Type="http://schemas.openxmlformats.org/officeDocument/2006/relationships/oleObject" Target="../embeddings/oleObject152.bin"/><Relationship Id="rId9" Type="http://schemas.openxmlformats.org/officeDocument/2006/relationships/oleObject" Target="../embeddings/oleObject15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18" Type="http://schemas.openxmlformats.org/officeDocument/2006/relationships/oleObject" Target="../embeddings/oleObject57.bin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62.bin"/><Relationship Id="rId10" Type="http://schemas.openxmlformats.org/officeDocument/2006/relationships/oleObject" Target="../embeddings/oleObject49.bin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57.png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563196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збереження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механіці</a:t>
            </a:r>
            <a:endParaRPr lang="ru-RU" sz="48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587727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err="1" smtClean="0">
                <a:solidFill>
                  <a:schemeClr val="bg1"/>
                </a:solidFill>
              </a:rPr>
              <a:t>Учениці</a:t>
            </a:r>
            <a:r>
              <a:rPr lang="ru-RU" sz="1600" dirty="0" smtClean="0">
                <a:solidFill>
                  <a:schemeClr val="bg1"/>
                </a:solidFill>
              </a:rPr>
              <a:t> 10-А </a:t>
            </a:r>
            <a:r>
              <a:rPr lang="ru-RU" sz="1600" dirty="0" err="1" smtClean="0">
                <a:solidFill>
                  <a:schemeClr val="bg1"/>
                </a:solidFill>
              </a:rPr>
              <a:t>класу</a:t>
            </a:r>
            <a:endParaRPr lang="ru-RU" sz="1600" dirty="0" smtClean="0">
              <a:solidFill>
                <a:schemeClr val="bg1"/>
              </a:solidFill>
            </a:endParaRPr>
          </a:p>
          <a:p>
            <a:pPr algn="r"/>
            <a:r>
              <a:rPr lang="uk-UA" sz="1600" dirty="0" err="1" smtClean="0">
                <a:solidFill>
                  <a:schemeClr val="bg1"/>
                </a:solidFill>
              </a:rPr>
              <a:t>Великокринківської</a:t>
            </a:r>
            <a:r>
              <a:rPr lang="uk-UA" sz="1600" dirty="0" smtClean="0">
                <a:solidFill>
                  <a:schemeClr val="bg1"/>
                </a:solidFill>
              </a:rPr>
              <a:t> ЗОШ</a:t>
            </a:r>
          </a:p>
          <a:p>
            <a:pPr algn="r"/>
            <a:r>
              <a:rPr lang="uk-UA" sz="1600" dirty="0" smtClean="0">
                <a:solidFill>
                  <a:schemeClr val="bg1"/>
                </a:solidFill>
              </a:rPr>
              <a:t>Попової </a:t>
            </a:r>
            <a:r>
              <a:rPr lang="uk-UA" sz="1600" dirty="0" err="1" smtClean="0">
                <a:solidFill>
                  <a:schemeClr val="bg1"/>
                </a:solidFill>
              </a:rPr>
              <a:t>Каріни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3429000"/>
            <a:ext cx="1790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Задачі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5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772816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Яку швидкість відносно ракетниці матиме ракета масою 600 г, якщо гази масою  15 г вилітають з неї зі швидкістю 800 м/с ?</a:t>
            </a:r>
            <a:endParaRPr lang="ru-R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7504" y="836712"/>
          <a:ext cx="1179512" cy="542925"/>
        </p:xfrm>
        <a:graphic>
          <a:graphicData uri="http://schemas.openxmlformats.org/presentationml/2006/ole">
            <p:oleObj spid="_x0000_s3073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2"/>
          <p:cNvGraphicFramePr>
            <a:graphicFrameLocks noChangeAspect="1"/>
          </p:cNvGraphicFramePr>
          <p:nvPr/>
        </p:nvGraphicFramePr>
        <p:xfrm>
          <a:off x="155575" y="1484313"/>
          <a:ext cx="1235075" cy="363537"/>
        </p:xfrm>
        <a:graphic>
          <a:graphicData uri="http://schemas.openxmlformats.org/presentationml/2006/ole">
            <p:oleObj spid="_x0000_s3074" name="Формула" r:id="rId4" imgW="647640" imgH="1904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9512" y="1916832"/>
          <a:ext cx="1066800" cy="338137"/>
        </p:xfrm>
        <a:graphic>
          <a:graphicData uri="http://schemas.openxmlformats.org/presentationml/2006/ole">
            <p:oleObj spid="_x0000_s3075" name="Формула" r:id="rId5" imgW="55872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6688" y="2397125"/>
          <a:ext cx="1238250" cy="387350"/>
        </p:xfrm>
        <a:graphic>
          <a:graphicData uri="http://schemas.openxmlformats.org/presentationml/2006/ole">
            <p:oleObj spid="_x0000_s3076" name="Формула" r:id="rId6" imgW="647640" imgH="203040" progId="Equation.3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475656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07504" y="2996952"/>
            <a:ext cx="13681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520" y="3140968"/>
          <a:ext cx="655638" cy="363537"/>
        </p:xfrm>
        <a:graphic>
          <a:graphicData uri="http://schemas.openxmlformats.org/presentationml/2006/ole">
            <p:oleObj spid="_x0000_s3077" name="Формула" r:id="rId7" imgW="342720" imgH="1904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91680" y="836712"/>
          <a:ext cx="628650" cy="520700"/>
        </p:xfrm>
        <a:graphic>
          <a:graphicData uri="http://schemas.openxmlformats.org/presentationml/2006/ole">
            <p:oleObj spid="_x0000_s3078" name="Формула" r:id="rId8" imgW="215640" imgH="17748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2483768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1619672" y="1484784"/>
          <a:ext cx="704850" cy="387350"/>
        </p:xfrm>
        <a:graphic>
          <a:graphicData uri="http://schemas.openxmlformats.org/presentationml/2006/ole">
            <p:oleObj spid="_x0000_s3079" name="Формула" r:id="rId9" imgW="368280" imgH="203040" progId="Equation.3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1475656" y="1916832"/>
          <a:ext cx="971550" cy="387350"/>
        </p:xfrm>
        <a:graphic>
          <a:graphicData uri="http://schemas.openxmlformats.org/presentationml/2006/ole">
            <p:oleObj spid="_x0000_s3080" name="Формула" r:id="rId10" imgW="507960" imgH="203040" progId="Equation.3">
              <p:embed/>
            </p:oleObj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555776" y="908720"/>
          <a:ext cx="2159453" cy="417413"/>
        </p:xfrm>
        <a:graphic>
          <a:graphicData uri="http://schemas.openxmlformats.org/presentationml/2006/ole">
            <p:oleObj spid="_x0000_s3081" name="Формула" r:id="rId11" imgW="1244520" imgH="241200" progId="Equation.3">
              <p:embed/>
            </p:oleObj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2555776" y="1268760"/>
          <a:ext cx="1762125" cy="989013"/>
        </p:xfrm>
        <a:graphic>
          <a:graphicData uri="http://schemas.openxmlformats.org/presentationml/2006/ole">
            <p:oleObj spid="_x0000_s3082" name="Формула" r:id="rId12" imgW="1015920" imgH="57132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>
            <a:off x="4788024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5292080" y="836712"/>
          <a:ext cx="2664296" cy="577850"/>
        </p:xfrm>
        <a:graphic>
          <a:graphicData uri="http://schemas.openxmlformats.org/presentationml/2006/ole">
            <p:oleObj spid="_x0000_s3083" name="Формула" r:id="rId13" imgW="838080" imgH="177480" progId="Equation.3">
              <p:embed/>
            </p:oleObj>
          </a:graphicData>
        </a:graphic>
      </p:graphicFrame>
      <p:graphicFrame>
        <p:nvGraphicFramePr>
          <p:cNvPr id="26630" name="Object 12"/>
          <p:cNvGraphicFramePr>
            <a:graphicFrameLocks noChangeAspect="1"/>
          </p:cNvGraphicFramePr>
          <p:nvPr/>
        </p:nvGraphicFramePr>
        <p:xfrm>
          <a:off x="4919663" y="1316038"/>
          <a:ext cx="2035175" cy="1104900"/>
        </p:xfrm>
        <a:graphic>
          <a:graphicData uri="http://schemas.openxmlformats.org/presentationml/2006/ole">
            <p:oleObj spid="_x0000_s3084" name="Формула" r:id="rId14" imgW="1054080" imgH="57132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4979988" y="2565400"/>
          <a:ext cx="2486025" cy="803275"/>
        </p:xfrm>
        <a:graphic>
          <a:graphicData uri="http://schemas.openxmlformats.org/presentationml/2006/ole">
            <p:oleObj spid="_x0000_s3085" name="Формула" r:id="rId15" imgW="1295280" imgH="419040" progId="Equation.3">
              <p:embed/>
            </p:oleObj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4932040" y="3645024"/>
          <a:ext cx="1920875" cy="474663"/>
        </p:xfrm>
        <a:graphic>
          <a:graphicData uri="http://schemas.openxmlformats.org/presentationml/2006/ole">
            <p:oleObj spid="_x0000_s3086" name="Формула" r:id="rId16" imgW="723600" imgH="177480" progId="Equation.3">
              <p:embed/>
            </p:oleObj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6851650" y="3573463"/>
          <a:ext cx="1220788" cy="754062"/>
        </p:xfrm>
        <a:graphic>
          <a:graphicData uri="http://schemas.openxmlformats.org/presentationml/2006/ole">
            <p:oleObj spid="_x0000_s3087" name="Формула" r:id="rId17" imgW="634680" imgH="393480" progId="Equation.3">
              <p:embed/>
            </p:oleObj>
          </a:graphicData>
        </a:graphic>
      </p:graphicFrame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2555776" y="2420888"/>
          <a:ext cx="1364802" cy="791468"/>
        </p:xfrm>
        <a:graphic>
          <a:graphicData uri="http://schemas.openxmlformats.org/presentationml/2006/ole">
            <p:oleObj spid="_x0000_s3088" name="Формула" r:id="rId18" imgW="698400" imgH="4060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6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628800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Сигнальна ракета масою 0,2 кг (разом з порохом) злітає на висоту 125 м. Вважаючи,що порох масою 50 г згорає миттєво,обчислити швидкість ракети та швидкість витікання газів.</a:t>
            </a:r>
            <a:endParaRPr lang="ru-R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7504" y="836712"/>
          <a:ext cx="1179513" cy="542925"/>
        </p:xfrm>
        <a:graphic>
          <a:graphicData uri="http://schemas.openxmlformats.org/presentationml/2006/ole">
            <p:oleObj spid="_x0000_s1025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2"/>
          <p:cNvGraphicFramePr>
            <a:graphicFrameLocks noChangeAspect="1"/>
          </p:cNvGraphicFramePr>
          <p:nvPr/>
        </p:nvGraphicFramePr>
        <p:xfrm>
          <a:off x="71438" y="1341438"/>
          <a:ext cx="1525587" cy="388937"/>
        </p:xfrm>
        <a:graphic>
          <a:graphicData uri="http://schemas.openxmlformats.org/presentationml/2006/ole">
            <p:oleObj spid="_x0000_s1026" name="Формула" r:id="rId4" imgW="79992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504" y="1700808"/>
          <a:ext cx="1112837" cy="341313"/>
        </p:xfrm>
        <a:graphic>
          <a:graphicData uri="http://schemas.openxmlformats.org/presentationml/2006/ole">
            <p:oleObj spid="_x0000_s1027" name="Формула" r:id="rId5" imgW="58392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950" y="2071688"/>
          <a:ext cx="1089025" cy="339725"/>
        </p:xfrm>
        <a:graphic>
          <a:graphicData uri="http://schemas.openxmlformats.org/presentationml/2006/ole">
            <p:oleObj spid="_x0000_s1028" name="Формула" r:id="rId6" imgW="5713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504" y="2348880"/>
          <a:ext cx="922645" cy="432048"/>
        </p:xfrm>
        <a:graphic>
          <a:graphicData uri="http://schemas.openxmlformats.org/presentationml/2006/ole">
            <p:oleObj spid="_x0000_s1029" name="Формула" r:id="rId7" imgW="380880" imgH="17748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691680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07504" y="2852936"/>
            <a:ext cx="15841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9512" y="2924944"/>
          <a:ext cx="862013" cy="987425"/>
        </p:xfrm>
        <a:graphic>
          <a:graphicData uri="http://schemas.openxmlformats.org/presentationml/2006/ole">
            <p:oleObj spid="_x0000_s1030" name="Формула" r:id="rId8" imgW="355320" imgH="4060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35696" y="836712"/>
          <a:ext cx="628650" cy="520700"/>
        </p:xfrm>
        <a:graphic>
          <a:graphicData uri="http://schemas.openxmlformats.org/presentationml/2006/ole">
            <p:oleObj spid="_x0000_s1031" name="Формула" r:id="rId9" imgW="215640" imgH="177480" progId="Equation.3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691680" y="2060848"/>
          <a:ext cx="846138" cy="388938"/>
        </p:xfrm>
        <a:graphic>
          <a:graphicData uri="http://schemas.openxmlformats.org/presentationml/2006/ole">
            <p:oleObj spid="_x0000_s1032" name="Формула" r:id="rId10" imgW="444240" imgH="20304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2555776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2676525" y="765175"/>
          <a:ext cx="1041400" cy="706438"/>
        </p:xfrm>
        <a:graphic>
          <a:graphicData uri="http://schemas.openxmlformats.org/presentationml/2006/ole">
            <p:oleObj spid="_x0000_s1033" name="Формула" r:id="rId11" imgW="660240" imgH="4442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2687638" y="1557338"/>
          <a:ext cx="1020762" cy="706437"/>
        </p:xfrm>
        <a:graphic>
          <a:graphicData uri="http://schemas.openxmlformats.org/presentationml/2006/ole">
            <p:oleObj spid="_x0000_s1034" name="Формула" r:id="rId12" imgW="647640" imgH="444240" progId="Equation.3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2699792" y="2204864"/>
          <a:ext cx="854388" cy="792088"/>
        </p:xfrm>
        <a:graphic>
          <a:graphicData uri="http://schemas.openxmlformats.org/presentationml/2006/ole">
            <p:oleObj spid="_x0000_s1035" name="Формула" r:id="rId13" imgW="482400" imgH="44424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699792" y="2996952"/>
          <a:ext cx="1719263" cy="417512"/>
        </p:xfrm>
        <a:graphic>
          <a:graphicData uri="http://schemas.openxmlformats.org/presentationml/2006/ole">
            <p:oleObj spid="_x0000_s1036" name="Формула" r:id="rId14" imgW="990360" imgH="241200" progId="Equation.3">
              <p:embed/>
            </p:oleObj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2699792" y="3284984"/>
          <a:ext cx="1235075" cy="681037"/>
        </p:xfrm>
        <a:graphic>
          <a:graphicData uri="http://schemas.openxmlformats.org/presentationml/2006/ole">
            <p:oleObj spid="_x0000_s1037" name="Формула" r:id="rId15" imgW="711000" imgH="393480" progId="Equation.3">
              <p:embed/>
            </p:oleObj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2649538" y="3984625"/>
          <a:ext cx="1674812" cy="460375"/>
        </p:xfrm>
        <a:graphic>
          <a:graphicData uri="http://schemas.openxmlformats.org/presentationml/2006/ole">
            <p:oleObj spid="_x0000_s1038" name="Формула" r:id="rId16" imgW="965160" imgH="266400" progId="Equation.3">
              <p:embed/>
            </p:oleObj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>
            <a:off x="4499992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5292080" y="764704"/>
          <a:ext cx="2663825" cy="577850"/>
        </p:xfrm>
        <a:graphic>
          <a:graphicData uri="http://schemas.openxmlformats.org/presentationml/2006/ole">
            <p:oleObj spid="_x0000_s1039" name="Формула" r:id="rId17" imgW="838080" imgH="177480" progId="Equation.3">
              <p:embed/>
            </p:oleObj>
          </a:graphicData>
        </a:graphic>
      </p:graphicFrame>
      <p:graphicFrame>
        <p:nvGraphicFramePr>
          <p:cNvPr id="21" name="Object 16"/>
          <p:cNvGraphicFramePr>
            <a:graphicFrameLocks noChangeAspect="1"/>
          </p:cNvGraphicFramePr>
          <p:nvPr/>
        </p:nvGraphicFramePr>
        <p:xfrm>
          <a:off x="4644008" y="1988840"/>
          <a:ext cx="3500437" cy="460375"/>
        </p:xfrm>
        <a:graphic>
          <a:graphicData uri="http://schemas.openxmlformats.org/presentationml/2006/ole">
            <p:oleObj spid="_x0000_s1040" name="Формула" r:id="rId18" imgW="2019240" imgH="266400" progId="Equation.3">
              <p:embed/>
            </p:oleObj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4644008" y="3212976"/>
          <a:ext cx="2025650" cy="725488"/>
        </p:xfrm>
        <a:graphic>
          <a:graphicData uri="http://schemas.openxmlformats.org/presentationml/2006/ole">
            <p:oleObj spid="_x0000_s1041" name="Формула" r:id="rId19" imgW="1168200" imgH="419040" progId="Equation.3">
              <p:embed/>
            </p:oleObj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4668838" y="1341438"/>
          <a:ext cx="1516062" cy="593725"/>
        </p:xfrm>
        <a:graphic>
          <a:graphicData uri="http://schemas.openxmlformats.org/presentationml/2006/ole">
            <p:oleObj spid="_x0000_s1042" name="Формула" r:id="rId20" imgW="1130040" imgH="444240" progId="Equation.3">
              <p:embed/>
            </p:oleObj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/>
        </p:nvGraphicFramePr>
        <p:xfrm>
          <a:off x="4644008" y="2564904"/>
          <a:ext cx="1260475" cy="525462"/>
        </p:xfrm>
        <a:graphic>
          <a:graphicData uri="http://schemas.openxmlformats.org/presentationml/2006/ole">
            <p:oleObj spid="_x0000_s1043" name="Формула" r:id="rId21" imgW="939600" imgH="393480" progId="Equation.3">
              <p:embed/>
            </p:oleObj>
          </a:graphicData>
        </a:graphic>
      </p:graphicFrame>
      <p:graphicFrame>
        <p:nvGraphicFramePr>
          <p:cNvPr id="26" name="Object 20"/>
          <p:cNvGraphicFramePr>
            <a:graphicFrameLocks noChangeAspect="1"/>
          </p:cNvGraphicFramePr>
          <p:nvPr/>
        </p:nvGraphicFramePr>
        <p:xfrm>
          <a:off x="4572000" y="4005064"/>
          <a:ext cx="1920875" cy="474663"/>
        </p:xfrm>
        <a:graphic>
          <a:graphicData uri="http://schemas.openxmlformats.org/presentationml/2006/ole">
            <p:oleObj spid="_x0000_s1044" name="Формула" r:id="rId22" imgW="723600" imgH="177480" progId="Equation.3">
              <p:embed/>
            </p:oleObj>
          </a:graphicData>
        </a:graphic>
      </p:graphicFrame>
      <p:graphicFrame>
        <p:nvGraphicFramePr>
          <p:cNvPr id="27" name="Object 21"/>
          <p:cNvGraphicFramePr>
            <a:graphicFrameLocks noChangeAspect="1"/>
          </p:cNvGraphicFramePr>
          <p:nvPr/>
        </p:nvGraphicFramePr>
        <p:xfrm>
          <a:off x="6516216" y="3861048"/>
          <a:ext cx="1211262" cy="1401762"/>
        </p:xfrm>
        <a:graphic>
          <a:graphicData uri="http://schemas.openxmlformats.org/presentationml/2006/ole">
            <p:oleObj spid="_x0000_s1045" name="Формула" r:id="rId23" imgW="698400" imgH="81252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7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700808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У повітряно-реактивний двигун літака входить щосекунди в середньому 25 кг повітря й палива. Швидкість газів на вході двигуна становить 250 м/с , а на виході 500 м/с. Визначити силу тяги двигуна.</a:t>
            </a:r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07504" y="836712"/>
          <a:ext cx="1179513" cy="542925"/>
        </p:xfrm>
        <a:graphic>
          <a:graphicData uri="http://schemas.openxmlformats.org/presentationml/2006/ole">
            <p:oleObj spid="_x0000_s29698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107504" y="1412776"/>
          <a:ext cx="1138237" cy="339725"/>
        </p:xfrm>
        <a:graphic>
          <a:graphicData uri="http://schemas.openxmlformats.org/presentationml/2006/ole">
            <p:oleObj spid="_x0000_s29699" name="Формула" r:id="rId4" imgW="596880" imgH="17748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68275" y="1628775"/>
          <a:ext cx="1284288" cy="752475"/>
        </p:xfrm>
        <a:graphic>
          <a:graphicData uri="http://schemas.openxmlformats.org/presentationml/2006/ole">
            <p:oleObj spid="_x0000_s29700" name="Формула" r:id="rId5" imgW="672840" imgH="39348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55575" y="2349500"/>
          <a:ext cx="1308100" cy="752475"/>
        </p:xfrm>
        <a:graphic>
          <a:graphicData uri="http://schemas.openxmlformats.org/presentationml/2006/ole">
            <p:oleObj spid="_x0000_s29701" name="Формула" r:id="rId6" imgW="685800" imgH="39348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179512" y="3068960"/>
          <a:ext cx="701675" cy="339725"/>
        </p:xfrm>
        <a:graphic>
          <a:graphicData uri="http://schemas.openxmlformats.org/presentationml/2006/ole">
            <p:oleObj spid="_x0000_s29702" name="Формула" r:id="rId7" imgW="368280" imgH="17748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619672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07504" y="3573016"/>
            <a:ext cx="14766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51520" y="3861048"/>
          <a:ext cx="749300" cy="339725"/>
        </p:xfrm>
        <a:graphic>
          <a:graphicData uri="http://schemas.openxmlformats.org/presentationml/2006/ole">
            <p:oleObj spid="_x0000_s29703" name="Формула" r:id="rId8" imgW="393480" imgH="17748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1754188" y="1341438"/>
          <a:ext cx="2027237" cy="431800"/>
        </p:xfrm>
        <a:graphic>
          <a:graphicData uri="http://schemas.openxmlformats.org/presentationml/2006/ole">
            <p:oleObj spid="_x0000_s29704" name="Формула" r:id="rId9" imgW="838080" imgH="17748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3851920" y="908720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5148064" y="764704"/>
          <a:ext cx="2663825" cy="577850"/>
        </p:xfrm>
        <a:graphic>
          <a:graphicData uri="http://schemas.openxmlformats.org/presentationml/2006/ole">
            <p:oleObj spid="_x0000_s29705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1603375" y="1916113"/>
          <a:ext cx="2211388" cy="555625"/>
        </p:xfrm>
        <a:graphic>
          <a:graphicData uri="http://schemas.openxmlformats.org/presentationml/2006/ole">
            <p:oleObj spid="_x0000_s29707" name="Формула" r:id="rId11" imgW="914400" imgH="228600" progId="Equation.3">
              <p:embed/>
            </p:oleObj>
          </a:graphicData>
        </a:graphic>
      </p:graphicFrame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1646238" y="2492375"/>
          <a:ext cx="2179637" cy="987425"/>
        </p:xfrm>
        <a:graphic>
          <a:graphicData uri="http://schemas.openxmlformats.org/presentationml/2006/ole">
            <p:oleObj spid="_x0000_s29708" name="Формула" r:id="rId12" imgW="901440" imgH="406080" progId="Equation.3">
              <p:embed/>
            </p:oleObj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4027488" y="1412875"/>
          <a:ext cx="3394075" cy="852488"/>
        </p:xfrm>
        <a:graphic>
          <a:graphicData uri="http://schemas.openxmlformats.org/presentationml/2006/ole">
            <p:oleObj spid="_x0000_s29709" name="Формула" r:id="rId13" imgW="1574640" imgH="393480" progId="Equation.3">
              <p:embed/>
            </p:oleObj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4025900" y="2349500"/>
          <a:ext cx="3829050" cy="877888"/>
        </p:xfrm>
        <a:graphic>
          <a:graphicData uri="http://schemas.openxmlformats.org/presentationml/2006/ole">
            <p:oleObj spid="_x0000_s29710" name="Формула" r:id="rId14" imgW="1726920" imgH="393480" progId="Equation.3">
              <p:embed/>
            </p:oleObj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3923928" y="3429000"/>
          <a:ext cx="1920875" cy="474662"/>
        </p:xfrm>
        <a:graphic>
          <a:graphicData uri="http://schemas.openxmlformats.org/presentationml/2006/ole">
            <p:oleObj spid="_x0000_s29711" name="Формула" r:id="rId15" imgW="723600" imgH="177480" progId="Equation.3">
              <p:embed/>
            </p:oleObj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/>
        </p:nvGraphicFramePr>
        <p:xfrm>
          <a:off x="5826125" y="3500438"/>
          <a:ext cx="1744663" cy="395287"/>
        </p:xfrm>
        <a:graphic>
          <a:graphicData uri="http://schemas.openxmlformats.org/presentationml/2006/ole">
            <p:oleObj spid="_x0000_s29712" name="Формула" r:id="rId16" imgW="78732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8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У ракеті загальна, </a:t>
            </a:r>
            <a:r>
              <a:rPr lang="uk-UA" sz="2400" dirty="0" err="1" smtClean="0"/>
              <a:t>загальна</a:t>
            </a:r>
            <a:r>
              <a:rPr lang="uk-UA" sz="2400" dirty="0" smtClean="0"/>
              <a:t> маса якої становить 600 г, є 350 г вибухової речовини.  На яку висоту підніметься ракета, якщо вся вибухова речовина згорає миттєво і вилітає зі швидкістю 300 м/с. Опір повітря в шість разів зменшує теоретично розраховану висоту підйому.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79512" y="836712"/>
          <a:ext cx="1179513" cy="542925"/>
        </p:xfrm>
        <a:graphic>
          <a:graphicData uri="http://schemas.openxmlformats.org/presentationml/2006/ole">
            <p:oleObj spid="_x0000_s30722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251520" y="1412776"/>
          <a:ext cx="1163638" cy="339725"/>
        </p:xfrm>
        <a:graphic>
          <a:graphicData uri="http://schemas.openxmlformats.org/presentationml/2006/ole">
            <p:oleObj spid="_x0000_s30723" name="Формула" r:id="rId4" imgW="609480" imgH="17748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51520" y="1916832"/>
          <a:ext cx="1211262" cy="339725"/>
        </p:xfrm>
        <a:graphic>
          <a:graphicData uri="http://schemas.openxmlformats.org/presentationml/2006/ole">
            <p:oleObj spid="_x0000_s30724" name="Формула" r:id="rId5" imgW="634680" imgH="17748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251520" y="2204864"/>
          <a:ext cx="1235075" cy="749300"/>
        </p:xfrm>
        <a:graphic>
          <a:graphicData uri="http://schemas.openxmlformats.org/presentationml/2006/ole">
            <p:oleObj spid="_x0000_s30725" name="Формула" r:id="rId6" imgW="647640" imgH="39348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251520" y="2996952"/>
          <a:ext cx="727075" cy="266700"/>
        </p:xfrm>
        <a:graphic>
          <a:graphicData uri="http://schemas.openxmlformats.org/presentationml/2006/ole">
            <p:oleObj spid="_x0000_s30726" name="Формула" r:id="rId7" imgW="380880" imgH="13968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51520" y="3284984"/>
          <a:ext cx="774700" cy="752475"/>
        </p:xfrm>
        <a:graphic>
          <a:graphicData uri="http://schemas.openxmlformats.org/presentationml/2006/ole">
            <p:oleObj spid="_x0000_s30727" name="Формула" r:id="rId8" imgW="406080" imgH="39348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251520" y="4293096"/>
          <a:ext cx="606425" cy="339725"/>
        </p:xfrm>
        <a:graphic>
          <a:graphicData uri="http://schemas.openxmlformats.org/presentationml/2006/ole">
            <p:oleObj spid="_x0000_s30728" name="Формула" r:id="rId9" imgW="317160" imgH="177480" progId="Equation.3">
              <p:embed/>
            </p:oleObj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161967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07504" y="4077072"/>
            <a:ext cx="14766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1824038" y="1035050"/>
          <a:ext cx="1895475" cy="307975"/>
        </p:xfrm>
        <a:graphic>
          <a:graphicData uri="http://schemas.openxmlformats.org/presentationml/2006/ole">
            <p:oleObj spid="_x0000_s30729" name="Формула" r:id="rId10" imgW="1091880" imgH="177480" progId="Equation.3">
              <p:embed/>
            </p:oleObj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1763688" y="1556792"/>
          <a:ext cx="1520825" cy="307975"/>
        </p:xfrm>
        <a:graphic>
          <a:graphicData uri="http://schemas.openxmlformats.org/presentationml/2006/ole">
            <p:oleObj spid="_x0000_s30730" name="Формула" r:id="rId11" imgW="876240" imgH="17748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1763688" y="1916832"/>
          <a:ext cx="1300162" cy="682625"/>
        </p:xfrm>
        <a:graphic>
          <a:graphicData uri="http://schemas.openxmlformats.org/presentationml/2006/ole">
            <p:oleObj spid="_x0000_s30731" name="Формула" r:id="rId12" imgW="749160" imgH="39348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1691680" y="2636912"/>
          <a:ext cx="1300162" cy="769937"/>
        </p:xfrm>
        <a:graphic>
          <a:graphicData uri="http://schemas.openxmlformats.org/presentationml/2006/ole">
            <p:oleObj spid="_x0000_s30732" name="Формула" r:id="rId13" imgW="749160" imgH="444240" progId="Equation.3">
              <p:embed/>
            </p:oleObj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1763688" y="3429000"/>
          <a:ext cx="881063" cy="769937"/>
        </p:xfrm>
        <a:graphic>
          <a:graphicData uri="http://schemas.openxmlformats.org/presentationml/2006/ole">
            <p:oleObj spid="_x0000_s30733" name="Формула" r:id="rId14" imgW="507960" imgH="444240" progId="Equation.3">
              <p:embed/>
            </p:oleObj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1691680" y="4365104"/>
          <a:ext cx="1159923" cy="360040"/>
        </p:xfrm>
        <a:graphic>
          <a:graphicData uri="http://schemas.openxmlformats.org/presentationml/2006/ole">
            <p:oleObj spid="_x0000_s30735" name="Формула" r:id="rId15" imgW="571320" imgH="177480" progId="Equation.3">
              <p:embed/>
            </p:oleObj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377991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5148064" y="836712"/>
          <a:ext cx="2663825" cy="577850"/>
        </p:xfrm>
        <a:graphic>
          <a:graphicData uri="http://schemas.openxmlformats.org/presentationml/2006/ole">
            <p:oleObj spid="_x0000_s30736" name="Формула" r:id="rId16" imgW="838080" imgH="177480" progId="Equation.3">
              <p:embed/>
            </p:oleObj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3923929" y="1412777"/>
          <a:ext cx="1800200" cy="580710"/>
        </p:xfrm>
        <a:graphic>
          <a:graphicData uri="http://schemas.openxmlformats.org/presentationml/2006/ole">
            <p:oleObj spid="_x0000_s30737" name="Формула" r:id="rId17" imgW="1218960" imgH="393480" progId="Equation.3">
              <p:embed/>
            </p:oleObj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3923928" y="1988840"/>
          <a:ext cx="1944216" cy="579358"/>
        </p:xfrm>
        <a:graphic>
          <a:graphicData uri="http://schemas.openxmlformats.org/presentationml/2006/ole">
            <p:oleObj spid="_x0000_s30738" name="Формула" r:id="rId18" imgW="1320480" imgH="393480" progId="Equation.3">
              <p:embed/>
            </p:oleObj>
          </a:graphicData>
        </a:graphic>
      </p:graphicFrame>
      <p:graphicFrame>
        <p:nvGraphicFramePr>
          <p:cNvPr id="23" name="Object 19"/>
          <p:cNvGraphicFramePr>
            <a:graphicFrameLocks noChangeAspect="1"/>
          </p:cNvGraphicFramePr>
          <p:nvPr/>
        </p:nvGraphicFramePr>
        <p:xfrm>
          <a:off x="3923928" y="2492896"/>
          <a:ext cx="1656184" cy="933357"/>
        </p:xfrm>
        <a:graphic>
          <a:graphicData uri="http://schemas.openxmlformats.org/presentationml/2006/ole">
            <p:oleObj spid="_x0000_s30739" name="Формула" r:id="rId19" imgW="1079280" imgH="609480" progId="Equation.3">
              <p:embed/>
            </p:oleObj>
          </a:graphicData>
        </a:graphic>
      </p:graphicFrame>
      <p:graphicFrame>
        <p:nvGraphicFramePr>
          <p:cNvPr id="24" name="Object 20"/>
          <p:cNvGraphicFramePr>
            <a:graphicFrameLocks noChangeAspect="1"/>
          </p:cNvGraphicFramePr>
          <p:nvPr/>
        </p:nvGraphicFramePr>
        <p:xfrm>
          <a:off x="3851920" y="3429000"/>
          <a:ext cx="2592288" cy="696929"/>
        </p:xfrm>
        <a:graphic>
          <a:graphicData uri="http://schemas.openxmlformats.org/presentationml/2006/ole">
            <p:oleObj spid="_x0000_s30740" name="Формула" r:id="rId20" imgW="1650960" imgH="444240" progId="Equation.3">
              <p:embed/>
            </p:oleObj>
          </a:graphicData>
        </a:graphic>
      </p:graphicFrame>
      <p:graphicFrame>
        <p:nvGraphicFramePr>
          <p:cNvPr id="25" name="Object 21"/>
          <p:cNvGraphicFramePr>
            <a:graphicFrameLocks noChangeAspect="1"/>
          </p:cNvGraphicFramePr>
          <p:nvPr/>
        </p:nvGraphicFramePr>
        <p:xfrm>
          <a:off x="3851920" y="4077072"/>
          <a:ext cx="1800199" cy="678119"/>
        </p:xfrm>
        <a:graphic>
          <a:graphicData uri="http://schemas.openxmlformats.org/presentationml/2006/ole">
            <p:oleObj spid="_x0000_s30741" name="Формула" r:id="rId21" imgW="1041120" imgH="393480" progId="Equation.3">
              <p:embed/>
            </p:oleObj>
          </a:graphicData>
        </a:graphic>
      </p:graphicFrame>
      <p:graphicFrame>
        <p:nvGraphicFramePr>
          <p:cNvPr id="26" name="Object 22"/>
          <p:cNvGraphicFramePr>
            <a:graphicFrameLocks noChangeAspect="1"/>
          </p:cNvGraphicFramePr>
          <p:nvPr/>
        </p:nvGraphicFramePr>
        <p:xfrm>
          <a:off x="3779913" y="4797152"/>
          <a:ext cx="1800200" cy="444843"/>
        </p:xfrm>
        <a:graphic>
          <a:graphicData uri="http://schemas.openxmlformats.org/presentationml/2006/ole">
            <p:oleObj spid="_x0000_s30742" name="Формула" r:id="rId22" imgW="723600" imgH="177480" progId="Equation.3">
              <p:embed/>
            </p:oleObj>
          </a:graphicData>
        </a:graphic>
      </p:graphicFrame>
      <p:graphicFrame>
        <p:nvGraphicFramePr>
          <p:cNvPr id="27" name="Object 23"/>
          <p:cNvGraphicFramePr>
            <a:graphicFrameLocks noChangeAspect="1"/>
          </p:cNvGraphicFramePr>
          <p:nvPr/>
        </p:nvGraphicFramePr>
        <p:xfrm>
          <a:off x="5635625" y="4868864"/>
          <a:ext cx="1240631" cy="332600"/>
        </p:xfrm>
        <a:graphic>
          <a:graphicData uri="http://schemas.openxmlformats.org/presentationml/2006/ole">
            <p:oleObj spid="_x0000_s30743" name="Формула" r:id="rId23" imgW="66024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9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44824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Футболіст веде м</a:t>
            </a:r>
            <a:r>
              <a:rPr lang="en-US" sz="2400" dirty="0" smtClean="0"/>
              <a:t>’</a:t>
            </a:r>
            <a:r>
              <a:rPr lang="uk-UA" sz="2400" dirty="0" err="1" smtClean="0"/>
              <a:t>яч</a:t>
            </a:r>
            <a:r>
              <a:rPr lang="uk-UA" sz="2400" dirty="0" smtClean="0"/>
              <a:t> полем, рухаючись зі швидкістю 4 м/с відносно поля. Визначте імпульс м</a:t>
            </a:r>
            <a:r>
              <a:rPr lang="en-US" sz="2400" dirty="0" smtClean="0"/>
              <a:t>’</a:t>
            </a:r>
            <a:r>
              <a:rPr lang="uk-UA" sz="2400" dirty="0" err="1" smtClean="0"/>
              <a:t>яча</a:t>
            </a:r>
            <a:r>
              <a:rPr lang="uk-UA" sz="2400" dirty="0" smtClean="0"/>
              <a:t> відносно: а) поверхні Землі; б) футболіста, що біжить назустріч м</a:t>
            </a:r>
            <a:r>
              <a:rPr lang="en-US" sz="2400" dirty="0" smtClean="0"/>
              <a:t>’</a:t>
            </a:r>
            <a:r>
              <a:rPr lang="uk-UA" sz="2400" dirty="0" smtClean="0"/>
              <a:t>ячу зі швидкістю 5 м/с; в) футболіста, який веде м</a:t>
            </a:r>
            <a:r>
              <a:rPr lang="en-US" sz="2400" dirty="0" smtClean="0"/>
              <a:t>’</a:t>
            </a:r>
            <a:r>
              <a:rPr lang="uk-UA" sz="2400" dirty="0" err="1" smtClean="0"/>
              <a:t>яч</a:t>
            </a:r>
            <a:r>
              <a:rPr lang="uk-UA" sz="2400" dirty="0" smtClean="0"/>
              <a:t>. Маса м</a:t>
            </a:r>
            <a:r>
              <a:rPr lang="en-US" sz="2400" dirty="0" smtClean="0"/>
              <a:t>’</a:t>
            </a:r>
            <a:r>
              <a:rPr lang="uk-UA" sz="2400" dirty="0" err="1" smtClean="0"/>
              <a:t>яча</a:t>
            </a:r>
            <a:r>
              <a:rPr lang="uk-UA" sz="2400" dirty="0" smtClean="0"/>
              <a:t> 1 кг .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79512" y="1196752"/>
          <a:ext cx="1179512" cy="542925"/>
        </p:xfrm>
        <a:graphic>
          <a:graphicData uri="http://schemas.openxmlformats.org/presentationml/2006/ole">
            <p:oleObj spid="_x0000_s31746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251520" y="1556792"/>
          <a:ext cx="1041400" cy="1981200"/>
        </p:xfrm>
        <a:graphic>
          <a:graphicData uri="http://schemas.openxmlformats.org/presentationml/2006/ole">
            <p:oleObj spid="_x0000_s31747" name="Формула" r:id="rId4" imgW="545760" imgH="104112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475656" y="1124744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07504" y="3645024"/>
            <a:ext cx="1369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51520" y="3861048"/>
          <a:ext cx="727075" cy="1257300"/>
        </p:xfrm>
        <a:graphic>
          <a:graphicData uri="http://schemas.openxmlformats.org/presentationml/2006/ole">
            <p:oleObj spid="_x0000_s31748" name="Формула" r:id="rId5" imgW="380880" imgH="66024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619672" y="1628800"/>
          <a:ext cx="944563" cy="387350"/>
        </p:xfrm>
        <a:graphic>
          <a:graphicData uri="http://schemas.openxmlformats.org/presentationml/2006/ole">
            <p:oleObj spid="_x0000_s31749" name="Формула" r:id="rId6" imgW="495000" imgH="203040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1619672" y="2132856"/>
          <a:ext cx="1017587" cy="314325"/>
        </p:xfrm>
        <a:graphic>
          <a:graphicData uri="http://schemas.openxmlformats.org/presentationml/2006/ole">
            <p:oleObj spid="_x0000_s31750" name="Формула" r:id="rId7" imgW="533160" imgH="16488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619672" y="2492896"/>
          <a:ext cx="1235075" cy="314325"/>
        </p:xfrm>
        <a:graphic>
          <a:graphicData uri="http://schemas.openxmlformats.org/presentationml/2006/ole">
            <p:oleObj spid="_x0000_s31751" name="Формула" r:id="rId8" imgW="647640" imgH="16488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1619672" y="2924944"/>
          <a:ext cx="1042988" cy="314325"/>
        </p:xfrm>
        <a:graphic>
          <a:graphicData uri="http://schemas.openxmlformats.org/presentationml/2006/ole">
            <p:oleObj spid="_x0000_s31752" name="Формула" r:id="rId9" imgW="545760" imgH="16488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2843808" y="1124744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4139952" y="1124744"/>
          <a:ext cx="2663825" cy="577850"/>
        </p:xfrm>
        <a:graphic>
          <a:graphicData uri="http://schemas.openxmlformats.org/presentationml/2006/ole">
            <p:oleObj spid="_x0000_s31753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3131840" y="1772816"/>
          <a:ext cx="1355725" cy="750888"/>
        </p:xfrm>
        <a:graphic>
          <a:graphicData uri="http://schemas.openxmlformats.org/presentationml/2006/ole">
            <p:oleObj spid="_x0000_s31754" name="Формула" r:id="rId11" imgW="711000" imgH="39348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2987824" y="2636912"/>
          <a:ext cx="1428750" cy="387350"/>
        </p:xfrm>
        <a:graphic>
          <a:graphicData uri="http://schemas.openxmlformats.org/presentationml/2006/ole">
            <p:oleObj spid="_x0000_s31756" name="Формула" r:id="rId12" imgW="749160" imgH="20304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2987824" y="3068960"/>
          <a:ext cx="1985963" cy="411162"/>
        </p:xfrm>
        <a:graphic>
          <a:graphicData uri="http://schemas.openxmlformats.org/presentationml/2006/ole">
            <p:oleObj spid="_x0000_s31757" name="Формула" r:id="rId13" imgW="1041120" imgH="21564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2987824" y="3573016"/>
          <a:ext cx="1455737" cy="387350"/>
        </p:xfrm>
        <a:graphic>
          <a:graphicData uri="http://schemas.openxmlformats.org/presentationml/2006/ole">
            <p:oleObj spid="_x0000_s31758" name="Формула" r:id="rId14" imgW="761760" imgH="203040" progId="Equation.3">
              <p:embed/>
            </p:oleObj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2987824" y="4149080"/>
          <a:ext cx="1800225" cy="444500"/>
        </p:xfrm>
        <a:graphic>
          <a:graphicData uri="http://schemas.openxmlformats.org/presentationml/2006/ole">
            <p:oleObj spid="_x0000_s31759" name="Формула" r:id="rId15" imgW="723600" imgH="177480" progId="Equation.3">
              <p:embed/>
            </p:oleObj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4703763" y="4040188"/>
          <a:ext cx="1454150" cy="750887"/>
        </p:xfrm>
        <a:graphic>
          <a:graphicData uri="http://schemas.openxmlformats.org/presentationml/2006/ole">
            <p:oleObj spid="_x0000_s31760" name="Формула" r:id="rId16" imgW="761760" imgH="393480" progId="Equation.3">
              <p:embed/>
            </p:oleObj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4716016" y="4725144"/>
          <a:ext cx="1646238" cy="749300"/>
        </p:xfrm>
        <a:graphic>
          <a:graphicData uri="http://schemas.openxmlformats.org/presentationml/2006/ole">
            <p:oleObj spid="_x0000_s31761" name="Формула" r:id="rId17" imgW="863280" imgH="393480" progId="Equation.3">
              <p:embed/>
            </p:oleObj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4716016" y="5445224"/>
          <a:ext cx="1479550" cy="750887"/>
        </p:xfrm>
        <a:graphic>
          <a:graphicData uri="http://schemas.openxmlformats.org/presentationml/2006/ole">
            <p:oleObj spid="_x0000_s31762" name="Формула" r:id="rId18" imgW="77436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189713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Снаряд масою 20 кг, що летів горизонтально зі швидкістю 100 м/с, влучив у пісок на залізничній платформі і не розірвався. Якої швидкості набула платформа масою 8 т, якщо до падіння снаряда вона рухалася зі швидкістю 0,5 м/с у тому ж напрямі, що і снаряд? 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8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10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91683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Два </a:t>
            </a:r>
            <a:r>
              <a:rPr lang="uk-UA" sz="2400" dirty="0" err="1" smtClean="0"/>
              <a:t>легкорухомі</a:t>
            </a:r>
            <a:r>
              <a:rPr lang="uk-UA" sz="2400" dirty="0" smtClean="0"/>
              <a:t> візки масами 2 і 6 кг рухаються назустріч один одному зі швидкостями 2 і 3 м/с відповідно. Після зіткнення візки почали рухатись як одне ціле. Визначте модуль та напрямок швидкості руху візків після зіткнення.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79512" y="980728"/>
          <a:ext cx="1179512" cy="542925"/>
        </p:xfrm>
        <a:graphic>
          <a:graphicData uri="http://schemas.openxmlformats.org/presentationml/2006/ole">
            <p:oleObj spid="_x0000_s32770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251520" y="1484784"/>
          <a:ext cx="1065213" cy="2378075"/>
        </p:xfrm>
        <a:graphic>
          <a:graphicData uri="http://schemas.openxmlformats.org/presentationml/2006/ole">
            <p:oleObj spid="_x0000_s32771" name="Формула" r:id="rId4" imgW="558720" imgH="124452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475656" y="980728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07504" y="3933056"/>
            <a:ext cx="1369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51520" y="4221088"/>
          <a:ext cx="604838" cy="339725"/>
        </p:xfrm>
        <a:graphic>
          <a:graphicData uri="http://schemas.openxmlformats.org/presentationml/2006/ole">
            <p:oleObj spid="_x0000_s32772" name="Формула" r:id="rId5" imgW="317160" imgH="17748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547664" y="1196752"/>
          <a:ext cx="2974975" cy="461962"/>
        </p:xfrm>
        <a:graphic>
          <a:graphicData uri="http://schemas.openxmlformats.org/presentationml/2006/ole">
            <p:oleObj spid="_x0000_s32773" name="Формула" r:id="rId6" imgW="1714320" imgH="2664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547664" y="1844824"/>
          <a:ext cx="2909888" cy="373063"/>
        </p:xfrm>
        <a:graphic>
          <a:graphicData uri="http://schemas.openxmlformats.org/presentationml/2006/ole">
            <p:oleObj spid="_x0000_s32774" name="Формула" r:id="rId7" imgW="1676160" imgH="2156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1547664" y="2420888"/>
          <a:ext cx="2418997" cy="1008112"/>
        </p:xfrm>
        <a:graphic>
          <a:graphicData uri="http://schemas.openxmlformats.org/presentationml/2006/ole">
            <p:oleObj spid="_x0000_s32775" name="Формула" r:id="rId8" imgW="939600" imgH="39348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572000" y="980728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5436096" y="1052736"/>
          <a:ext cx="2663825" cy="577850"/>
        </p:xfrm>
        <a:graphic>
          <a:graphicData uri="http://schemas.openxmlformats.org/presentationml/2006/ole">
            <p:oleObj spid="_x0000_s32776" name="Формула" r:id="rId9" imgW="838080" imgH="17748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644009" y="1628800"/>
          <a:ext cx="2232248" cy="884004"/>
        </p:xfrm>
        <a:graphic>
          <a:graphicData uri="http://schemas.openxmlformats.org/presentationml/2006/ole">
            <p:oleObj spid="_x0000_s32777" name="Формула" r:id="rId10" imgW="990360" imgH="393480" progId="Equation.3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4644009" y="2708921"/>
          <a:ext cx="3384376" cy="841456"/>
        </p:xfrm>
        <a:graphic>
          <a:graphicData uri="http://schemas.openxmlformats.org/presentationml/2006/ole">
            <p:oleObj spid="_x0000_s32778" name="Формула" r:id="rId11" imgW="1574640" imgH="39348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4644008" y="3861048"/>
          <a:ext cx="1800225" cy="444500"/>
        </p:xfrm>
        <a:graphic>
          <a:graphicData uri="http://schemas.openxmlformats.org/presentationml/2006/ole">
            <p:oleObj spid="_x0000_s32779" name="Формула" r:id="rId12" imgW="723600" imgH="17748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6444208" y="3717032"/>
          <a:ext cx="1447800" cy="841375"/>
        </p:xfrm>
        <a:graphic>
          <a:graphicData uri="http://schemas.openxmlformats.org/presentationml/2006/ole">
            <p:oleObj spid="_x0000_s32780" name="Формула" r:id="rId13" imgW="67284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763688" y="980728"/>
          <a:ext cx="628650" cy="520700"/>
        </p:xfrm>
        <a:graphic>
          <a:graphicData uri="http://schemas.openxmlformats.org/presentationml/2006/ole">
            <p:oleObj spid="_x0000_s11265" name="Формула" r:id="rId3" imgW="215640" imgH="17748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61967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07504" y="3212976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07950" y="1003300"/>
          <a:ext cx="1473200" cy="2043113"/>
        </p:xfrm>
        <a:graphic>
          <a:graphicData uri="http://schemas.openxmlformats.org/presentationml/2006/ole">
            <p:oleObj spid="_x0000_s11266" name="Формула" r:id="rId4" imgW="850680" imgH="1180800" progId="Equation.3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79512" y="3068960"/>
          <a:ext cx="576064" cy="706142"/>
        </p:xfrm>
        <a:graphic>
          <a:graphicData uri="http://schemas.openxmlformats.org/presentationml/2006/ole">
            <p:oleObj spid="_x0000_s11267" name="Формула" r:id="rId5" imgW="393480" imgH="482400" progId="Equation.3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691680" y="2204864"/>
          <a:ext cx="936104" cy="792088"/>
        </p:xfrm>
        <a:graphic>
          <a:graphicData uri="http://schemas.openxmlformats.org/presentationml/2006/ole">
            <p:oleObj spid="_x0000_s11268" name="Формула" r:id="rId6" imgW="520560" imgH="457200" progId="Equation.3">
              <p:embed/>
            </p:oleObj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2627784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609" name="Object 5"/>
          <p:cNvGraphicFramePr>
            <a:graphicFrameLocks noChangeAspect="1"/>
          </p:cNvGraphicFramePr>
          <p:nvPr/>
        </p:nvGraphicFramePr>
        <p:xfrm>
          <a:off x="2699791" y="1124744"/>
          <a:ext cx="2376265" cy="318767"/>
        </p:xfrm>
        <a:graphic>
          <a:graphicData uri="http://schemas.openxmlformats.org/presentationml/2006/ole">
            <p:oleObj spid="_x0000_s11269" name="Формула" r:id="rId7" imgW="2082600" imgH="279360" progId="Equation.3">
              <p:embed/>
            </p:oleObj>
          </a:graphicData>
        </a:graphic>
      </p:graphicFrame>
      <p:graphicFrame>
        <p:nvGraphicFramePr>
          <p:cNvPr id="25611" name="Object 6"/>
          <p:cNvGraphicFramePr>
            <a:graphicFrameLocks noChangeAspect="1"/>
          </p:cNvGraphicFramePr>
          <p:nvPr/>
        </p:nvGraphicFramePr>
        <p:xfrm>
          <a:off x="2699792" y="1484784"/>
          <a:ext cx="2458198" cy="348406"/>
        </p:xfrm>
        <a:graphic>
          <a:graphicData uri="http://schemas.openxmlformats.org/presentationml/2006/ole">
            <p:oleObj spid="_x0000_s11270" name="Формула" r:id="rId8" imgW="1612800" imgH="228600" progId="Equation.3">
              <p:embed/>
            </p:oleObj>
          </a:graphicData>
        </a:graphic>
      </p:graphicFrame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2771800" y="1916832"/>
          <a:ext cx="1760142" cy="695870"/>
        </p:xfrm>
        <a:graphic>
          <a:graphicData uri="http://schemas.openxmlformats.org/presentationml/2006/ole">
            <p:oleObj spid="_x0000_s11271" name="Формула" r:id="rId9" imgW="1091880" imgH="43164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522007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5868144" y="980728"/>
          <a:ext cx="2439988" cy="520700"/>
        </p:xfrm>
        <a:graphic>
          <a:graphicData uri="http://schemas.openxmlformats.org/presentationml/2006/ole">
            <p:oleObj spid="_x0000_s11272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26630" name="Object 9"/>
          <p:cNvGraphicFramePr>
            <a:graphicFrameLocks noChangeAspect="1"/>
          </p:cNvGraphicFramePr>
          <p:nvPr/>
        </p:nvGraphicFramePr>
        <p:xfrm>
          <a:off x="5364088" y="1484784"/>
          <a:ext cx="2108383" cy="742726"/>
        </p:xfrm>
        <a:graphic>
          <a:graphicData uri="http://schemas.openxmlformats.org/presentationml/2006/ole">
            <p:oleObj spid="_x0000_s11273" name="Формула" r:id="rId11" imgW="1117440" imgH="393480" progId="Equation.3">
              <p:embed/>
            </p:oleObj>
          </a:graphicData>
        </a:graphic>
      </p:graphicFrame>
      <p:graphicFrame>
        <p:nvGraphicFramePr>
          <p:cNvPr id="26629" name="Object 10"/>
          <p:cNvGraphicFramePr>
            <a:graphicFrameLocks noChangeAspect="1"/>
          </p:cNvGraphicFramePr>
          <p:nvPr/>
        </p:nvGraphicFramePr>
        <p:xfrm>
          <a:off x="5364088" y="2492896"/>
          <a:ext cx="3084264" cy="598710"/>
        </p:xfrm>
        <a:graphic>
          <a:graphicData uri="http://schemas.openxmlformats.org/presentationml/2006/ole">
            <p:oleObj spid="_x0000_s11274" name="Формула" r:id="rId12" imgW="2158920" imgH="4190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292080" y="3212976"/>
          <a:ext cx="1921272" cy="474889"/>
        </p:xfrm>
        <a:graphic>
          <a:graphicData uri="http://schemas.openxmlformats.org/presentationml/2006/ole">
            <p:oleObj spid="_x0000_s11275" name="Формула" r:id="rId13" imgW="723600" imgH="17748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236295" y="3284984"/>
          <a:ext cx="1438189" cy="360040"/>
        </p:xfrm>
        <a:graphic>
          <a:graphicData uri="http://schemas.openxmlformats.org/presentationml/2006/ole">
            <p:oleObj spid="_x0000_s11276" name="Формула" r:id="rId14" imgW="81252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187896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Знайти імпульс тіла через 2 с та через 5 с після початку відліку часу, якщо маса тіла10 кг, а рух тіла описується рівнянням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107504" y="2708920"/>
          <a:ext cx="2915816" cy="570080"/>
        </p:xfrm>
        <a:graphic>
          <a:graphicData uri="http://schemas.openxmlformats.org/presentationml/2006/ole">
            <p:oleObj spid="_x0000_s10242" name="Формула" r:id="rId3" imgW="116820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3" name="Object 1"/>
          <p:cNvGraphicFramePr>
            <a:graphicFrameLocks noChangeAspect="1"/>
          </p:cNvGraphicFramePr>
          <p:nvPr/>
        </p:nvGraphicFramePr>
        <p:xfrm>
          <a:off x="0" y="1196752"/>
          <a:ext cx="1835150" cy="2211388"/>
        </p:xfrm>
        <a:graphic>
          <a:graphicData uri="http://schemas.openxmlformats.org/presentationml/2006/ole">
            <p:oleObj spid="_x0000_s9217" name="Формула" r:id="rId3" imgW="1180800" imgH="142236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835696" y="1052736"/>
            <a:ext cx="0" cy="36724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068960"/>
            <a:ext cx="18356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5263" y="3141663"/>
          <a:ext cx="704850" cy="792162"/>
        </p:xfrm>
        <a:graphic>
          <a:graphicData uri="http://schemas.openxmlformats.org/presentationml/2006/ole">
            <p:oleObj spid="_x0000_s9218" name="Формула" r:id="rId4" imgW="406080" imgH="457200" progId="Equation.3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835696" y="1124744"/>
          <a:ext cx="2007496" cy="720080"/>
        </p:xfrm>
        <a:graphic>
          <a:graphicData uri="http://schemas.openxmlformats.org/presentationml/2006/ole">
            <p:oleObj spid="_x0000_s9220" name="Формула" r:id="rId5" imgW="1168200" imgH="41904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835696" y="1700808"/>
          <a:ext cx="1300144" cy="360040"/>
        </p:xfrm>
        <a:graphic>
          <a:graphicData uri="http://schemas.openxmlformats.org/presentationml/2006/ole">
            <p:oleObj spid="_x0000_s9221" name="Формула" r:id="rId6" imgW="825480" imgH="228600" progId="Equation.3">
              <p:embed/>
            </p:oleObj>
          </a:graphicData>
        </a:graphic>
      </p:graphicFrame>
      <p:graphicFrame>
        <p:nvGraphicFramePr>
          <p:cNvPr id="28679" name="Object 6"/>
          <p:cNvGraphicFramePr>
            <a:graphicFrameLocks noChangeAspect="1"/>
          </p:cNvGraphicFramePr>
          <p:nvPr/>
        </p:nvGraphicFramePr>
        <p:xfrm>
          <a:off x="1835696" y="1988840"/>
          <a:ext cx="1400671" cy="409427"/>
        </p:xfrm>
        <a:graphic>
          <a:graphicData uri="http://schemas.openxmlformats.org/presentationml/2006/ole">
            <p:oleObj spid="_x0000_s9222" name="Формула" r:id="rId7" imgW="825480" imgH="241200" progId="Equation.3">
              <p:embed/>
            </p:oleObj>
          </a:graphicData>
        </a:graphic>
      </p:graphicFrame>
      <p:graphicFrame>
        <p:nvGraphicFramePr>
          <p:cNvPr id="28681" name="Object 7"/>
          <p:cNvGraphicFramePr>
            <a:graphicFrameLocks noChangeAspect="1"/>
          </p:cNvGraphicFramePr>
          <p:nvPr/>
        </p:nvGraphicFramePr>
        <p:xfrm>
          <a:off x="1835696" y="2348880"/>
          <a:ext cx="1319213" cy="360362"/>
        </p:xfrm>
        <a:graphic>
          <a:graphicData uri="http://schemas.openxmlformats.org/presentationml/2006/ole">
            <p:oleObj spid="_x0000_s9223" name="Формула" r:id="rId8" imgW="838080" imgH="22860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835696" y="2780928"/>
          <a:ext cx="1141413" cy="360362"/>
        </p:xfrm>
        <a:graphic>
          <a:graphicData uri="http://schemas.openxmlformats.org/presentationml/2006/ole">
            <p:oleObj spid="_x0000_s9224" name="Формула" r:id="rId9" imgW="723600" imgH="228600" progId="Equation.3">
              <p:embed/>
            </p:oleObj>
          </a:graphicData>
        </a:graphic>
      </p:graphicFrame>
      <p:graphicFrame>
        <p:nvGraphicFramePr>
          <p:cNvPr id="28685" name="Object 9"/>
          <p:cNvGraphicFramePr>
            <a:graphicFrameLocks noChangeAspect="1"/>
          </p:cNvGraphicFramePr>
          <p:nvPr/>
        </p:nvGraphicFramePr>
        <p:xfrm>
          <a:off x="1835696" y="3140968"/>
          <a:ext cx="1200134" cy="720080"/>
        </p:xfrm>
        <a:graphic>
          <a:graphicData uri="http://schemas.openxmlformats.org/presentationml/2006/ole">
            <p:oleObj spid="_x0000_s9225" name="Формула" r:id="rId10" imgW="761760" imgH="457200" progId="Equation.3">
              <p:embed/>
            </p:oleObj>
          </a:graphicData>
        </a:graphic>
      </p:graphicFrame>
      <p:graphicFrame>
        <p:nvGraphicFramePr>
          <p:cNvPr id="29700" name="Object 10"/>
          <p:cNvGraphicFramePr>
            <a:graphicFrameLocks noChangeAspect="1"/>
          </p:cNvGraphicFramePr>
          <p:nvPr/>
        </p:nvGraphicFramePr>
        <p:xfrm>
          <a:off x="1835696" y="4077072"/>
          <a:ext cx="1458912" cy="647700"/>
        </p:xfrm>
        <a:graphic>
          <a:graphicData uri="http://schemas.openxmlformats.org/presentationml/2006/ole">
            <p:oleObj spid="_x0000_s9226" name="Формула" r:id="rId11" imgW="1028520" imgH="45720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>
            <a:off x="3851920" y="1052736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606" name="Object 11"/>
          <p:cNvGraphicFramePr>
            <a:graphicFrameLocks noChangeAspect="1"/>
          </p:cNvGraphicFramePr>
          <p:nvPr/>
        </p:nvGraphicFramePr>
        <p:xfrm>
          <a:off x="5076056" y="980728"/>
          <a:ext cx="2439988" cy="520700"/>
        </p:xfrm>
        <a:graphic>
          <a:graphicData uri="http://schemas.openxmlformats.org/presentationml/2006/ole">
            <p:oleObj spid="_x0000_s9227" name="Формула" r:id="rId12" imgW="838080" imgH="177480" progId="Equation.3">
              <p:embed/>
            </p:oleObj>
          </a:graphicData>
        </a:graphic>
      </p:graphicFrame>
      <p:graphicFrame>
        <p:nvGraphicFramePr>
          <p:cNvPr id="29703" name="Object 12"/>
          <p:cNvGraphicFramePr>
            <a:graphicFrameLocks noChangeAspect="1"/>
          </p:cNvGraphicFramePr>
          <p:nvPr/>
        </p:nvGraphicFramePr>
        <p:xfrm>
          <a:off x="4264025" y="1557338"/>
          <a:ext cx="2278063" cy="647700"/>
        </p:xfrm>
        <a:graphic>
          <a:graphicData uri="http://schemas.openxmlformats.org/presentationml/2006/ole">
            <p:oleObj spid="_x0000_s9228" name="Формула" r:id="rId13" imgW="1384200" imgH="393480" progId="Equation.3">
              <p:embed/>
            </p:oleObj>
          </a:graphicData>
        </a:graphic>
      </p:graphicFrame>
      <p:graphicFrame>
        <p:nvGraphicFramePr>
          <p:cNvPr id="29701" name="Object 13"/>
          <p:cNvGraphicFramePr>
            <a:graphicFrameLocks noChangeAspect="1"/>
          </p:cNvGraphicFramePr>
          <p:nvPr/>
        </p:nvGraphicFramePr>
        <p:xfrm>
          <a:off x="4227513" y="2205038"/>
          <a:ext cx="2503487" cy="709612"/>
        </p:xfrm>
        <a:graphic>
          <a:graphicData uri="http://schemas.openxmlformats.org/presentationml/2006/ole">
            <p:oleObj spid="_x0000_s9229" name="Формула" r:id="rId14" imgW="1612800" imgH="457200" progId="Equation.3">
              <p:embed/>
            </p:oleObj>
          </a:graphicData>
        </a:graphic>
      </p:graphicFrame>
      <p:graphicFrame>
        <p:nvGraphicFramePr>
          <p:cNvPr id="11" name="Object 14"/>
          <p:cNvGraphicFramePr>
            <a:graphicFrameLocks noChangeAspect="1"/>
          </p:cNvGraphicFramePr>
          <p:nvPr/>
        </p:nvGraphicFramePr>
        <p:xfrm>
          <a:off x="3923928" y="3140968"/>
          <a:ext cx="1920875" cy="474663"/>
        </p:xfrm>
        <a:graphic>
          <a:graphicData uri="http://schemas.openxmlformats.org/presentationml/2006/ole">
            <p:oleObj spid="_x0000_s9230" name="Формула" r:id="rId15" imgW="723600" imgH="177480" progId="Equation.3">
              <p:embed/>
            </p:oleObj>
          </a:graphicData>
        </a:graphic>
      </p:graphicFrame>
      <p:graphicFrame>
        <p:nvGraphicFramePr>
          <p:cNvPr id="12" name="Object 15"/>
          <p:cNvGraphicFramePr>
            <a:graphicFrameLocks noChangeAspect="1"/>
          </p:cNvGraphicFramePr>
          <p:nvPr/>
        </p:nvGraphicFramePr>
        <p:xfrm>
          <a:off x="5951538" y="2997200"/>
          <a:ext cx="1754187" cy="1368425"/>
        </p:xfrm>
        <a:graphic>
          <a:graphicData uri="http://schemas.openxmlformats.org/presentationml/2006/ole">
            <p:oleObj spid="_x0000_s9231" name="Формула" r:id="rId16" imgW="1041120" imgH="812520" progId="Equation.3">
              <p:embed/>
            </p:oleObj>
          </a:graphicData>
        </a:graphic>
      </p:graphicFrame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1835696" y="3861048"/>
          <a:ext cx="838200" cy="285750"/>
        </p:xfrm>
        <a:graphic>
          <a:graphicData uri="http://schemas.openxmlformats.org/presentationml/2006/ole">
            <p:oleObj spid="_x0000_s9232" name="Формула" r:id="rId17" imgW="482400" imgH="16488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Хлопчик </a:t>
            </a:r>
            <a:r>
              <a:rPr lang="ru-RU" sz="2400" dirty="0" err="1" smtClean="0"/>
              <a:t>масою</a:t>
            </a:r>
            <a:r>
              <a:rPr lang="ru-RU" sz="2400" dirty="0" smtClean="0"/>
              <a:t> 50 кг </a:t>
            </a:r>
            <a:r>
              <a:rPr lang="ru-RU" sz="2400" dirty="0" err="1" smtClean="0"/>
              <a:t>рухається</a:t>
            </a:r>
            <a:r>
              <a:rPr lang="ru-RU" sz="2400" dirty="0" smtClean="0"/>
              <a:t> до носа </a:t>
            </a:r>
            <a:r>
              <a:rPr lang="ru-RU" sz="2400" dirty="0" err="1" smtClean="0"/>
              <a:t>човна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масою</a:t>
            </a:r>
            <a:r>
              <a:rPr lang="ru-RU" sz="2400" dirty="0" smtClean="0"/>
              <a:t> 150 кг </a:t>
            </a:r>
            <a:r>
              <a:rPr lang="ru-RU" sz="2400" dirty="0" err="1" smtClean="0"/>
              <a:t>зі</a:t>
            </a:r>
            <a:endParaRPr lang="ru-RU" sz="2400" dirty="0" smtClean="0"/>
          </a:p>
          <a:p>
            <a:r>
              <a:rPr lang="ru-RU" sz="2400" dirty="0" err="1" smtClean="0"/>
              <a:t>швидкістю</a:t>
            </a:r>
            <a:r>
              <a:rPr lang="ru-RU" sz="2400" dirty="0" smtClean="0"/>
              <a:t> 0,6 м /с </a:t>
            </a:r>
            <a:r>
              <a:rPr lang="ru-RU" sz="2400" dirty="0" err="1" smtClean="0"/>
              <a:t>відносно</a:t>
            </a:r>
            <a:r>
              <a:rPr lang="ru-RU" sz="2400" dirty="0" smtClean="0"/>
              <a:t> </a:t>
            </a:r>
            <a:r>
              <a:rPr lang="ru-RU" sz="2400" dirty="0" err="1" smtClean="0"/>
              <a:t>човна</a:t>
            </a:r>
            <a:r>
              <a:rPr lang="ru-RU" sz="2400" dirty="0" smtClean="0"/>
              <a:t>. З </a:t>
            </a:r>
            <a:r>
              <a:rPr lang="ru-RU" sz="2400" dirty="0" err="1" smtClean="0"/>
              <a:t>якими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швидкостями</a:t>
            </a:r>
            <a:r>
              <a:rPr lang="ru-RU" sz="2400" dirty="0" smtClean="0"/>
              <a:t> </a:t>
            </a:r>
            <a:r>
              <a:rPr lang="ru-RU" sz="2400" dirty="0" err="1" smtClean="0"/>
              <a:t>рухаються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човен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хлопчик </a:t>
            </a:r>
            <a:r>
              <a:rPr lang="ru-RU" sz="2400" dirty="0" err="1" smtClean="0"/>
              <a:t>відносно</a:t>
            </a:r>
            <a:r>
              <a:rPr lang="ru-RU" sz="2400" dirty="0" smtClean="0"/>
              <a:t> води? Опором води </a:t>
            </a:r>
            <a:r>
              <a:rPr lang="ru-RU" sz="2400" dirty="0" err="1" smtClean="0"/>
              <a:t>знехтувати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17488" y="1211263"/>
          <a:ext cx="1252537" cy="1625600"/>
        </p:xfrm>
        <a:graphic>
          <a:graphicData uri="http://schemas.openxmlformats.org/presentationml/2006/ole">
            <p:oleObj spid="_x0000_s7170" name="Формула" r:id="rId3" imgW="723600" imgH="9396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51520" y="2996952"/>
          <a:ext cx="638175" cy="703263"/>
        </p:xfrm>
        <a:graphic>
          <a:graphicData uri="http://schemas.openxmlformats.org/presentationml/2006/ole">
            <p:oleObj spid="_x0000_s7171" name="Формула" r:id="rId4" imgW="368280" imgH="406080" progId="Equation.3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107504" y="2924944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19672" y="1196752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91680" y="1340768"/>
          <a:ext cx="1898650" cy="303212"/>
        </p:xfrm>
        <a:graphic>
          <a:graphicData uri="http://schemas.openxmlformats.org/presentationml/2006/ole">
            <p:oleObj spid="_x0000_s7173" name="Формула" r:id="rId5" imgW="1663560" imgH="266400" progId="Equation.3">
              <p:embed/>
            </p:oleObj>
          </a:graphicData>
        </a:graphic>
      </p:graphicFrame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1691680" y="2708920"/>
          <a:ext cx="1508915" cy="864096"/>
        </p:xfrm>
        <a:graphic>
          <a:graphicData uri="http://schemas.openxmlformats.org/presentationml/2006/ole">
            <p:oleObj spid="_x0000_s7175" name="Формула" r:id="rId6" imgW="799920" imgH="457200" progId="Equation.3">
              <p:embed/>
            </p:oleObj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1691680" y="1772816"/>
          <a:ext cx="1484313" cy="863600"/>
        </p:xfrm>
        <a:graphic>
          <a:graphicData uri="http://schemas.openxmlformats.org/presentationml/2006/ole">
            <p:oleObj spid="_x0000_s7177" name="Формула" r:id="rId7" imgW="787320" imgH="45720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3635896" y="1196752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4932040" y="1052736"/>
          <a:ext cx="2520280" cy="577672"/>
        </p:xfrm>
        <a:graphic>
          <a:graphicData uri="http://schemas.openxmlformats.org/presentationml/2006/ole">
            <p:oleObj spid="_x0000_s7178" name="Формула" r:id="rId8" imgW="838080" imgH="177480" progId="Equation.3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3687763" y="1628775"/>
          <a:ext cx="2324100" cy="811213"/>
        </p:xfrm>
        <a:graphic>
          <a:graphicData uri="http://schemas.openxmlformats.org/presentationml/2006/ole">
            <p:oleObj spid="_x0000_s7179" name="Формула" r:id="rId9" imgW="1218960" imgH="39348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3707904" y="3429000"/>
          <a:ext cx="3096344" cy="737142"/>
        </p:xfrm>
        <a:graphic>
          <a:graphicData uri="http://schemas.openxmlformats.org/presentationml/2006/ole">
            <p:oleObj spid="_x0000_s7180" name="Формула" r:id="rId10" imgW="1650960" imgH="39348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3635896" y="2564904"/>
          <a:ext cx="3168352" cy="753856"/>
        </p:xfrm>
        <a:graphic>
          <a:graphicData uri="http://schemas.openxmlformats.org/presentationml/2006/ole">
            <p:oleObj spid="_x0000_s7182" name="Формула" r:id="rId11" imgW="1650960" imgH="393480" progId="Equation.3">
              <p:embed/>
            </p:oleObj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3779912" y="4293096"/>
          <a:ext cx="1920875" cy="474662"/>
        </p:xfrm>
        <a:graphic>
          <a:graphicData uri="http://schemas.openxmlformats.org/presentationml/2006/ole">
            <p:oleObj spid="_x0000_s7183" name="Формула" r:id="rId12" imgW="723600" imgH="177480" progId="Equation.3">
              <p:embed/>
            </p:oleObj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/>
        </p:nvGraphicFramePr>
        <p:xfrm>
          <a:off x="5724128" y="4221088"/>
          <a:ext cx="1296144" cy="1428338"/>
        </p:xfrm>
        <a:graphic>
          <a:graphicData uri="http://schemas.openxmlformats.org/presentationml/2006/ole">
            <p:oleObj spid="_x0000_s7184" name="Формула" r:id="rId13" imgW="736560" imgH="81252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856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Снаряд </a:t>
            </a:r>
            <a:r>
              <a:rPr lang="ru-RU" sz="2000" dirty="0" err="1" smtClean="0"/>
              <a:t>розірвався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верхній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точці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траєкторії</a:t>
            </a:r>
            <a:r>
              <a:rPr lang="ru-RU" sz="2000" dirty="0" smtClean="0"/>
              <a:t> на два </a:t>
            </a:r>
            <a:r>
              <a:rPr lang="ru-RU" sz="2000" dirty="0" err="1" smtClean="0"/>
              <a:t>уламки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однакової</a:t>
            </a:r>
            <a:endParaRPr lang="ru-RU" sz="2000" dirty="0" smtClean="0"/>
          </a:p>
          <a:p>
            <a:r>
              <a:rPr lang="ru-RU" sz="2000" dirty="0" err="1" smtClean="0"/>
              <a:t>маси</a:t>
            </a:r>
            <a:r>
              <a:rPr lang="ru-RU" sz="2000" dirty="0" smtClean="0"/>
              <a:t>. 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снаряда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вибухом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    </a:t>
            </a:r>
            <a:r>
              <a:rPr lang="ru-RU" sz="2000" i="1" dirty="0" smtClean="0"/>
              <a:t>, а</a:t>
            </a:r>
          </a:p>
          <a:p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одного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уламків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відразу</a:t>
            </a:r>
            <a:r>
              <a:rPr lang="ru-RU" sz="2000" dirty="0" smtClean="0"/>
              <a:t> ж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вибуху</a:t>
            </a:r>
            <a:r>
              <a:rPr lang="ru-RU" sz="2000" dirty="0" smtClean="0"/>
              <a:t>              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напрямлена</a:t>
            </a:r>
            <a:endParaRPr lang="ru-RU" sz="2000" i="1" dirty="0" smtClean="0"/>
          </a:p>
          <a:p>
            <a:r>
              <a:rPr lang="ru-RU" sz="2000" dirty="0" smtClean="0"/>
              <a:t>вертикально </a:t>
            </a:r>
            <a:r>
              <a:rPr lang="ru-RU" sz="2000" dirty="0" err="1" smtClean="0"/>
              <a:t>вгору</a:t>
            </a:r>
            <a:r>
              <a:rPr lang="ru-RU" sz="2000" dirty="0" smtClean="0"/>
              <a:t>. </a:t>
            </a:r>
            <a:r>
              <a:rPr lang="ru-RU" sz="2000" dirty="0" err="1" smtClean="0"/>
              <a:t>Обчисліть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        другого </a:t>
            </a:r>
            <a:r>
              <a:rPr lang="ru-RU" sz="2000" dirty="0" err="1" smtClean="0"/>
              <a:t>уламка</a:t>
            </a:r>
            <a:r>
              <a:rPr lang="ru-RU" sz="2000" dirty="0" smtClean="0"/>
              <a:t> в момент </a:t>
            </a:r>
            <a:r>
              <a:rPr lang="ru-RU" sz="2000" dirty="0" err="1" smtClean="0"/>
              <a:t>вибуху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graphicFrame>
        <p:nvGraphicFramePr>
          <p:cNvPr id="25609" name="Object 1"/>
          <p:cNvGraphicFramePr>
            <a:graphicFrameLocks noChangeAspect="1"/>
          </p:cNvGraphicFramePr>
          <p:nvPr/>
        </p:nvGraphicFramePr>
        <p:xfrm>
          <a:off x="6300192" y="2636912"/>
          <a:ext cx="792088" cy="319420"/>
        </p:xfrm>
        <a:graphic>
          <a:graphicData uri="http://schemas.openxmlformats.org/presentationml/2006/ole">
            <p:oleObj spid="_x0000_s6145" name="Формула" r:id="rId3" imgW="596880" imgH="24120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524328" y="2276872"/>
          <a:ext cx="288032" cy="389294"/>
        </p:xfrm>
        <a:graphic>
          <a:graphicData uri="http://schemas.openxmlformats.org/presentationml/2006/ole">
            <p:oleObj spid="_x0000_s6146" name="Формула" r:id="rId4" imgW="177480" imgH="241200" progId="Equation.3">
              <p:embed/>
            </p:oleObj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6804248" y="2924944"/>
          <a:ext cx="360040" cy="379798"/>
        </p:xfrm>
        <a:graphic>
          <a:graphicData uri="http://schemas.openxmlformats.org/presentationml/2006/ole">
            <p:oleObj spid="_x0000_s6147" name="Формула" r:id="rId5" imgW="228600" imgH="24120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79512" y="116632"/>
          <a:ext cx="1179512" cy="542925"/>
        </p:xfrm>
        <a:graphic>
          <a:graphicData uri="http://schemas.openxmlformats.org/presentationml/2006/ole">
            <p:oleObj spid="_x0000_s5121" name="Формула" r:id="rId3" imgW="444240" imgH="203040" progId="Equation.3">
              <p:embed/>
            </p:oleObj>
          </a:graphicData>
        </a:graphic>
      </p:graphicFrame>
      <p:pic>
        <p:nvPicPr>
          <p:cNvPr id="5122" name="Picture 2" descr="C:\Users\Ярослав\Desktop\Безымянн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88640"/>
            <a:ext cx="2430270" cy="237626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88640"/>
            <a:ext cx="0" cy="64087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07504" y="1628800"/>
            <a:ext cx="13681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179512" y="620688"/>
          <a:ext cx="288032" cy="389878"/>
        </p:xfrm>
        <a:graphic>
          <a:graphicData uri="http://schemas.openxmlformats.org/presentationml/2006/ole">
            <p:oleObj spid="_x0000_s5123" name="Формула" r:id="rId5" imgW="177480" imgH="24120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79512" y="1052737"/>
          <a:ext cx="1080120" cy="435078"/>
        </p:xfrm>
        <a:graphic>
          <a:graphicData uri="http://schemas.openxmlformats.org/presentationml/2006/ole">
            <p:oleObj spid="_x0000_s5124" name="Формула" r:id="rId6" imgW="596880" imgH="24120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07504" y="1772816"/>
          <a:ext cx="936104" cy="865781"/>
        </p:xfrm>
        <a:graphic>
          <a:graphicData uri="http://schemas.openxmlformats.org/presentationml/2006/ole">
            <p:oleObj spid="_x0000_s5125" name="Формула" r:id="rId7" imgW="520560" imgH="48240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067944" y="0"/>
          <a:ext cx="2519362" cy="577850"/>
        </p:xfrm>
        <a:graphic>
          <a:graphicData uri="http://schemas.openxmlformats.org/presentationml/2006/ole">
            <p:oleObj spid="_x0000_s5126" name="Формула" r:id="rId8" imgW="838080" imgH="17748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547664" y="2636912"/>
          <a:ext cx="1368152" cy="387325"/>
        </p:xfrm>
        <a:graphic>
          <a:graphicData uri="http://schemas.openxmlformats.org/presentationml/2006/ole">
            <p:oleObj spid="_x0000_s5127" name="Формула" r:id="rId9" imgW="939600" imgH="266400" progId="Equation.3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475656" y="3068960"/>
          <a:ext cx="2088232" cy="342494"/>
        </p:xfrm>
        <a:graphic>
          <a:graphicData uri="http://schemas.openxmlformats.org/presentationml/2006/ole">
            <p:oleObj spid="_x0000_s5128" name="Формула" r:id="rId10" imgW="1079280" imgH="177480" progId="Equation.3">
              <p:embed/>
            </p:oleObj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1475656" y="3429000"/>
          <a:ext cx="2087513" cy="391220"/>
        </p:xfrm>
        <a:graphic>
          <a:graphicData uri="http://schemas.openxmlformats.org/presentationml/2006/ole">
            <p:oleObj spid="_x0000_s5129" name="Формула" r:id="rId11" imgW="1079280" imgH="20304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1475656" y="3789040"/>
          <a:ext cx="1008112" cy="440079"/>
        </p:xfrm>
        <a:graphic>
          <a:graphicData uri="http://schemas.openxmlformats.org/presentationml/2006/ole">
            <p:oleObj spid="_x0000_s5130" name="Формула" r:id="rId12" imgW="406080" imgH="17748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1475656" y="4149080"/>
          <a:ext cx="1872208" cy="481603"/>
        </p:xfrm>
        <a:graphic>
          <a:graphicData uri="http://schemas.openxmlformats.org/presentationml/2006/ole">
            <p:oleObj spid="_x0000_s5132" name="Формула" r:id="rId13" imgW="736560" imgH="19044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1475656" y="4941168"/>
          <a:ext cx="1016878" cy="504056"/>
        </p:xfrm>
        <a:graphic>
          <a:graphicData uri="http://schemas.openxmlformats.org/presentationml/2006/ole">
            <p:oleObj spid="_x0000_s5133" name="Формула" r:id="rId14" imgW="380880" imgH="19044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1475656" y="4653136"/>
          <a:ext cx="982697" cy="360040"/>
        </p:xfrm>
        <a:graphic>
          <a:graphicData uri="http://schemas.openxmlformats.org/presentationml/2006/ole">
            <p:oleObj spid="_x0000_s5134" name="Формула" r:id="rId15" imgW="380880" imgH="139680" progId="Equation.3">
              <p:embed/>
            </p:oleObj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1475656" y="5445224"/>
          <a:ext cx="1208134" cy="432048"/>
        </p:xfrm>
        <a:graphic>
          <a:graphicData uri="http://schemas.openxmlformats.org/presentationml/2006/ole">
            <p:oleObj spid="_x0000_s5135" name="Формула" r:id="rId16" imgW="495000" imgH="177480" progId="Equation.3">
              <p:embed/>
            </p:oleObj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1475656" y="5877272"/>
          <a:ext cx="1325940" cy="432048"/>
        </p:xfrm>
        <a:graphic>
          <a:graphicData uri="http://schemas.openxmlformats.org/presentationml/2006/ole">
            <p:oleObj spid="_x0000_s5136" name="Формула" r:id="rId17" imgW="583920" imgH="190440" progId="Equation.3">
              <p:embed/>
            </p:oleObj>
          </a:graphicData>
        </a:graphic>
      </p:graphicFrame>
      <p:graphicFrame>
        <p:nvGraphicFramePr>
          <p:cNvPr id="24" name="Object 17"/>
          <p:cNvGraphicFramePr>
            <a:graphicFrameLocks noChangeAspect="1"/>
          </p:cNvGraphicFramePr>
          <p:nvPr/>
        </p:nvGraphicFramePr>
        <p:xfrm>
          <a:off x="4355976" y="836712"/>
          <a:ext cx="3168351" cy="644016"/>
        </p:xfrm>
        <a:graphic>
          <a:graphicData uri="http://schemas.openxmlformats.org/presentationml/2006/ole">
            <p:oleObj spid="_x0000_s5137" name="Формула" r:id="rId18" imgW="1371600" imgH="279360" progId="Equation.3">
              <p:embed/>
            </p:oleObj>
          </a:graphicData>
        </a:graphic>
      </p:graphicFrame>
      <p:graphicFrame>
        <p:nvGraphicFramePr>
          <p:cNvPr id="25" name="Object 18"/>
          <p:cNvGraphicFramePr>
            <a:graphicFrameLocks noChangeAspect="1"/>
          </p:cNvGraphicFramePr>
          <p:nvPr/>
        </p:nvGraphicFramePr>
        <p:xfrm>
          <a:off x="4355976" y="1484784"/>
          <a:ext cx="1069900" cy="439736"/>
        </p:xfrm>
        <a:graphic>
          <a:graphicData uri="http://schemas.openxmlformats.org/presentationml/2006/ole">
            <p:oleObj spid="_x0000_s5138" name="Формула" r:id="rId19" imgW="647640" imgH="266400" progId="Equation.3">
              <p:embed/>
            </p:oleObj>
          </a:graphicData>
        </a:graphic>
      </p:graphicFrame>
      <p:graphicFrame>
        <p:nvGraphicFramePr>
          <p:cNvPr id="26" name="Object 19"/>
          <p:cNvGraphicFramePr>
            <a:graphicFrameLocks noChangeAspect="1"/>
          </p:cNvGraphicFramePr>
          <p:nvPr/>
        </p:nvGraphicFramePr>
        <p:xfrm>
          <a:off x="4355976" y="1988840"/>
          <a:ext cx="1224136" cy="399064"/>
        </p:xfrm>
        <a:graphic>
          <a:graphicData uri="http://schemas.openxmlformats.org/presentationml/2006/ole">
            <p:oleObj spid="_x0000_s5139" name="Формула" r:id="rId20" imgW="698400" imgH="228600" progId="Equation.3">
              <p:embed/>
            </p:oleObj>
          </a:graphicData>
        </a:graphic>
      </p:graphicFrame>
      <p:graphicFrame>
        <p:nvGraphicFramePr>
          <p:cNvPr id="27" name="Object 20"/>
          <p:cNvGraphicFramePr>
            <a:graphicFrameLocks noChangeAspect="1"/>
          </p:cNvGraphicFramePr>
          <p:nvPr/>
        </p:nvGraphicFramePr>
        <p:xfrm>
          <a:off x="4283968" y="2708920"/>
          <a:ext cx="1920875" cy="474663"/>
        </p:xfrm>
        <a:graphic>
          <a:graphicData uri="http://schemas.openxmlformats.org/presentationml/2006/ole">
            <p:oleObj spid="_x0000_s5140" name="Формула" r:id="rId21" imgW="723600" imgH="177480" progId="Equation.3">
              <p:embed/>
            </p:oleObj>
          </a:graphicData>
        </a:graphic>
      </p:graphicFrame>
      <p:graphicFrame>
        <p:nvGraphicFramePr>
          <p:cNvPr id="28" name="Object 21"/>
          <p:cNvGraphicFramePr>
            <a:graphicFrameLocks noChangeAspect="1"/>
          </p:cNvGraphicFramePr>
          <p:nvPr/>
        </p:nvGraphicFramePr>
        <p:xfrm>
          <a:off x="6300192" y="2636912"/>
          <a:ext cx="1492250" cy="542925"/>
        </p:xfrm>
        <a:graphic>
          <a:graphicData uri="http://schemas.openxmlformats.org/presentationml/2006/ole">
            <p:oleObj spid="_x0000_s5141" name="Формула" r:id="rId22" imgW="558720" imgH="203040" progId="Equation.3">
              <p:embed/>
            </p:oleObj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/>
        </p:nvGraphicFramePr>
        <p:xfrm>
          <a:off x="4354513" y="3282950"/>
          <a:ext cx="1225550" cy="400050"/>
        </p:xfrm>
        <a:graphic>
          <a:graphicData uri="http://schemas.openxmlformats.org/presentationml/2006/ole">
            <p:oleObj spid="_x0000_s5142" name="Формула" r:id="rId23" imgW="69840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421</Words>
  <Application>Microsoft Office PowerPoint</Application>
  <PresentationFormat>Экран (4:3)</PresentationFormat>
  <Paragraphs>29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Формула</vt:lpstr>
      <vt:lpstr>Microsoft Equation 3.0</vt:lpstr>
      <vt:lpstr>Слайд 1</vt:lpstr>
      <vt:lpstr>Задача 1</vt:lpstr>
      <vt:lpstr>Слайд 3</vt:lpstr>
      <vt:lpstr>Задача 2</vt:lpstr>
      <vt:lpstr>Слайд 5</vt:lpstr>
      <vt:lpstr>Задача 3</vt:lpstr>
      <vt:lpstr>Слайд 7</vt:lpstr>
      <vt:lpstr>Задача 4</vt:lpstr>
      <vt:lpstr>Слайд 9</vt:lpstr>
      <vt:lpstr>Задача 5</vt:lpstr>
      <vt:lpstr>Слайд 11</vt:lpstr>
      <vt:lpstr>Задача 6</vt:lpstr>
      <vt:lpstr>Слайд 13</vt:lpstr>
      <vt:lpstr>Задача 7</vt:lpstr>
      <vt:lpstr>Слайд 15</vt:lpstr>
      <vt:lpstr>Задача 8</vt:lpstr>
      <vt:lpstr>Слайд 17</vt:lpstr>
      <vt:lpstr>Задача 9</vt:lpstr>
      <vt:lpstr>Слайд 19</vt:lpstr>
      <vt:lpstr>Задача 10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Ярослав</cp:lastModifiedBy>
  <cp:revision>66</cp:revision>
  <dcterms:created xsi:type="dcterms:W3CDTF">2012-07-31T15:34:20Z</dcterms:created>
  <dcterms:modified xsi:type="dcterms:W3CDTF">2014-04-20T13:22:07Z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