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57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1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6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51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2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5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48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9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79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1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828A950-B6E4-4AE1-8F82-2F47B5509A3D}" type="datetimeFigureOut">
              <a:rPr lang="uk-UA" smtClean="0"/>
              <a:t>12.03.2013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C434A4B-66A4-4390-BC3D-2523175A5E9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312486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винекнення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848872" cy="4608512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uk-UA" dirty="0">
                <a:solidFill>
                  <a:schemeClr val="tx1"/>
                </a:solidFill>
              </a:rPr>
              <a:t>Винахідником термометра часто називають Галілео </a:t>
            </a:r>
            <a:r>
              <a:rPr lang="uk-UA" dirty="0" smtClean="0">
                <a:solidFill>
                  <a:schemeClr val="tx1"/>
                </a:solidFill>
              </a:rPr>
              <a:t>Галілея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uk-UA" dirty="0">
                <a:solidFill>
                  <a:schemeClr val="tx1"/>
                </a:solidFill>
              </a:rPr>
              <a:t>Перша схема термоскопа </a:t>
            </a:r>
            <a:r>
              <a:rPr lang="uk-UA" dirty="0" smtClean="0">
                <a:solidFill>
                  <a:schemeClr val="tx1"/>
                </a:solidFill>
              </a:rPr>
              <a:t>- Джузеппе </a:t>
            </a:r>
            <a:r>
              <a:rPr lang="uk-UA" dirty="0" err="1" smtClean="0">
                <a:solidFill>
                  <a:schemeClr val="tx1"/>
                </a:solidFill>
              </a:rPr>
              <a:t>Б'янчані</a:t>
            </a:r>
            <a:endParaRPr lang="uk-U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uk-UA" dirty="0">
                <a:solidFill>
                  <a:schemeClr val="tx1"/>
                </a:solidFill>
              </a:rPr>
              <a:t>Перше зображення </a:t>
            </a:r>
            <a:r>
              <a:rPr lang="uk-UA" dirty="0" smtClean="0">
                <a:solidFill>
                  <a:schemeClr val="tx1"/>
                </a:solidFill>
              </a:rPr>
              <a:t>шкали належить </a:t>
            </a:r>
            <a:r>
              <a:rPr lang="uk-UA" dirty="0">
                <a:solidFill>
                  <a:schemeClr val="tx1"/>
                </a:solidFill>
              </a:rPr>
              <a:t>Роберту </a:t>
            </a:r>
            <a:r>
              <a:rPr lang="uk-UA" dirty="0" err="1" smtClean="0">
                <a:solidFill>
                  <a:schemeClr val="tx1"/>
                </a:solidFill>
              </a:rPr>
              <a:t>Фладду</a:t>
            </a:r>
            <a:endParaRPr lang="uk-UA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uk-UA" dirty="0">
                <a:solidFill>
                  <a:schemeClr val="tx1"/>
                </a:solidFill>
              </a:rPr>
              <a:t>Термін «термометр» (французькою) першим </a:t>
            </a:r>
            <a:r>
              <a:rPr lang="uk-UA" dirty="0" err="1" smtClean="0">
                <a:solidFill>
                  <a:schemeClr val="tx1"/>
                </a:solidFill>
              </a:rPr>
              <a:t>застосувавДж.Лойрехон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966316"/>
          </a:xfrm>
        </p:spPr>
        <p:txBody>
          <a:bodyPr/>
          <a:lstStyle/>
          <a:p>
            <a:pPr algn="ctr"/>
            <a:r>
              <a:rPr lang="uk-UA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Фаренгейта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7122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За однією з версій, Фаренгейт спочатку прийняв за 0 ° F найменшу температуру на вулиці, яку зміг знайти (взимку 1708 - 1709 років), а за 100 ° F - температуру свого тіла.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32048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8" y="1916396"/>
            <a:ext cx="4225652" cy="507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Реомюр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37265" y="141277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Один градус </a:t>
            </a:r>
            <a:r>
              <a:rPr lang="uk-UA" sz="2000" dirty="0"/>
              <a:t>Реомюр дорівнює 5 / 4 градуси Цельсія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307" y="101529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Його </a:t>
            </a:r>
            <a:r>
              <a:rPr lang="uk-UA" sz="2000" dirty="0"/>
              <a:t>рідина містила не більше 5 відсотків води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1"/>
            <a:ext cx="4485367" cy="499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Кельвіна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03298"/>
            <a:ext cx="6336704" cy="474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19675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Температура абсолютного нуля нижче температури танення льоду на 273.16 ° C.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80" y="1904638"/>
            <a:ext cx="3790435" cy="506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93" y="1718608"/>
            <a:ext cx="6117159" cy="518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8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Цельсія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16098" y="105273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Градус Цельсія (° C) - широко розповсюджена одиниця виміру температури, застосовується в СІ разом з кельвінів.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681263"/>
            <a:ext cx="2855762" cy="517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745287"/>
            <a:ext cx="4594032" cy="511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9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79652"/>
              </p:ext>
            </p:extLst>
          </p:nvPr>
        </p:nvGraphicFramePr>
        <p:xfrm>
          <a:off x="323528" y="407580"/>
          <a:ext cx="8352927" cy="642589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31817"/>
                <a:gridCol w="1282440"/>
                <a:gridCol w="1197500"/>
                <a:gridCol w="1670585"/>
                <a:gridCol w="1670585"/>
              </a:tblGrid>
              <a:tr h="75493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i="1" dirty="0" err="1" smtClean="0"/>
                        <a:t>Кельвин</a:t>
                      </a:r>
                      <a:endParaRPr lang="uk-U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1" dirty="0" err="1" smtClean="0"/>
                        <a:t>Цельсий</a:t>
                      </a:r>
                      <a:endParaRPr lang="uk-UA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i="1" dirty="0" smtClean="0"/>
                        <a:t>Фаренгейт</a:t>
                      </a:r>
                      <a:endParaRPr lang="uk-U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i="1" dirty="0" smtClean="0"/>
                        <a:t>Реомюр</a:t>
                      </a:r>
                      <a:endParaRPr lang="uk-UA" b="0" i="1" dirty="0"/>
                    </a:p>
                  </a:txBody>
                  <a:tcPr/>
                </a:tc>
              </a:tr>
              <a:tr h="1303038">
                <a:tc>
                  <a:txBody>
                    <a:bodyPr/>
                    <a:lstStyle/>
                    <a:p>
                      <a:r>
                        <a:rPr lang="uk-UA" dirty="0" smtClean="0"/>
                        <a:t>Абсолютний нуль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−273.15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−459.67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−218.52</a:t>
                      </a:r>
                      <a:endParaRPr lang="uk-UA" dirty="0"/>
                    </a:p>
                  </a:txBody>
                  <a:tcPr/>
                </a:tc>
              </a:tr>
              <a:tr h="75493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</a:t>
                      </a:r>
                      <a:r>
                        <a:rPr lang="ru-RU" dirty="0" err="1" smtClean="0"/>
                        <a:t>танення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суміші</a:t>
                      </a:r>
                      <a:r>
                        <a:rPr lang="ru-RU" dirty="0" smtClean="0"/>
                        <a:t> Фаренгейта (</a:t>
                      </a:r>
                      <a:r>
                        <a:rPr lang="ru-RU" dirty="0" err="1" smtClean="0"/>
                        <a:t>солі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льоду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рівних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кількостях</a:t>
                      </a:r>
                      <a:r>
                        <a:rPr lang="ru-RU" dirty="0" smtClean="0"/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255.37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−17.78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−14.22</a:t>
                      </a:r>
                      <a:endParaRPr lang="uk-UA" dirty="0"/>
                    </a:p>
                  </a:txBody>
                  <a:tcPr/>
                </a:tc>
              </a:tr>
              <a:tr h="75493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</a:t>
                      </a:r>
                      <a:r>
                        <a:rPr lang="ru-RU" dirty="0" err="1" smtClean="0"/>
                        <a:t>замерзання</a:t>
                      </a:r>
                      <a:r>
                        <a:rPr lang="ru-RU" dirty="0" smtClean="0"/>
                        <a:t> води (</a:t>
                      </a:r>
                      <a:r>
                        <a:rPr lang="ru-RU" dirty="0" err="1" smtClean="0"/>
                        <a:t>нормальні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умови</a:t>
                      </a:r>
                      <a:r>
                        <a:rPr lang="ru-RU" dirty="0" smtClean="0"/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273.15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</a:tr>
              <a:tr h="754934">
                <a:tc>
                  <a:txBody>
                    <a:bodyPr/>
                    <a:lstStyle/>
                    <a:p>
                      <a:r>
                        <a:rPr lang="uk-UA" dirty="0" smtClean="0"/>
                        <a:t>Середня температура людського тіла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310.0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36.8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98.2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29.6</a:t>
                      </a:r>
                      <a:endParaRPr lang="uk-UA" dirty="0"/>
                    </a:p>
                  </a:txBody>
                  <a:tcPr/>
                </a:tc>
              </a:tr>
              <a:tr h="754934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 </a:t>
                      </a:r>
                      <a:r>
                        <a:rPr lang="ru-RU" dirty="0" err="1" smtClean="0"/>
                        <a:t>кипіння</a:t>
                      </a:r>
                      <a:r>
                        <a:rPr lang="ru-RU" dirty="0" smtClean="0"/>
                        <a:t> води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373.15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	</a:t>
                      </a:r>
                    </a:p>
                    <a:p>
                      <a:r>
                        <a:rPr lang="uk-UA" dirty="0" smtClean="0"/>
                        <a:t>212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80</a:t>
                      </a:r>
                      <a:endParaRPr lang="uk-UA" dirty="0"/>
                    </a:p>
                  </a:txBody>
                  <a:tcPr/>
                </a:tc>
              </a:tr>
              <a:tr h="754934">
                <a:tc>
                  <a:txBody>
                    <a:bodyPr/>
                    <a:lstStyle/>
                    <a:p>
                      <a:r>
                        <a:rPr lang="uk-UA" dirty="0" smtClean="0"/>
                        <a:t>Температура поверхні Сонця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5800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5526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9980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4421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44</TotalTime>
  <Words>185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Презентация4</vt:lpstr>
      <vt:lpstr>Історія винекнення</vt:lpstr>
      <vt:lpstr>Шкала Фаренгейта </vt:lpstr>
      <vt:lpstr>Шкала Реомюр </vt:lpstr>
      <vt:lpstr>Шкала Кельвіна </vt:lpstr>
      <vt:lpstr>Шкала Цельсія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винекнення</dc:title>
  <dc:creator>Татомир</dc:creator>
  <cp:lastModifiedBy>Татомир</cp:lastModifiedBy>
  <cp:revision>5</cp:revision>
  <dcterms:created xsi:type="dcterms:W3CDTF">2013-03-12T20:01:29Z</dcterms:created>
  <dcterms:modified xsi:type="dcterms:W3CDTF">2013-03-12T20:45:46Z</dcterms:modified>
</cp:coreProperties>
</file>