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04"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516624"/>
            <a:ext cx="7315200" cy="2595025"/>
          </a:xfrm>
        </p:spPr>
        <p:txBody>
          <a:bodyPr>
            <a:normAutofit/>
          </a:bodyPr>
          <a:lstStyle>
            <a:lvl1pPr>
              <a:defRPr sz="4800"/>
            </a:lvl1pPr>
          </a:lstStyle>
          <a:p>
            <a:r>
              <a:rPr lang="ru-RU" smtClean="0"/>
              <a:t>Образец заголовка</a:t>
            </a:r>
            <a:endParaRPr lang="en-US"/>
          </a:p>
        </p:txBody>
      </p:sp>
      <p:sp>
        <p:nvSpPr>
          <p:cNvPr id="3" name="Subtitle 2"/>
          <p:cNvSpPr>
            <a:spLocks noGrp="1"/>
          </p:cNvSpPr>
          <p:nvPr>
            <p:ph type="subTitle" idx="1"/>
          </p:nvPr>
        </p:nvSpPr>
        <p:spPr>
          <a:xfrm>
            <a:off x="914400" y="5166530"/>
            <a:ext cx="7315200" cy="1144632"/>
          </a:xfrm>
        </p:spPr>
        <p:txBody>
          <a:bodyPr>
            <a:normAutofit/>
          </a:bodyPr>
          <a:lstStyle>
            <a:lvl1pPr marL="0" indent="0" algn="l">
              <a:buNone/>
              <a:defRPr sz="22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7" name="Date Placeholder 6"/>
          <p:cNvSpPr>
            <a:spLocks noGrp="1"/>
          </p:cNvSpPr>
          <p:nvPr>
            <p:ph type="dt" sz="half" idx="10"/>
          </p:nvPr>
        </p:nvSpPr>
        <p:spPr/>
        <p:txBody>
          <a:bodyPr/>
          <a:lstStyle/>
          <a:p>
            <a:fld id="{B4C71EC6-210F-42DE-9C53-41977AD35B3D}" type="datetimeFigureOut">
              <a:rPr lang="ru-RU" smtClean="0"/>
              <a:t>11.01.2014</a:t>
            </a:fld>
            <a:endParaRPr lang="ru-RU"/>
          </a:p>
        </p:txBody>
      </p:sp>
      <p:sp>
        <p:nvSpPr>
          <p:cNvPr id="8" name="Slide Number Placeholder 7"/>
          <p:cNvSpPr>
            <a:spLocks noGrp="1"/>
          </p:cNvSpPr>
          <p:nvPr>
            <p:ph type="sldNum" sz="quarter" idx="11"/>
          </p:nvPr>
        </p:nvSpPr>
        <p:spPr/>
        <p:txBody>
          <a:bodyPr/>
          <a:lstStyle/>
          <a:p>
            <a:fld id="{B19B0651-EE4F-4900-A07F-96A6BFA9D0F0}" type="slidenum">
              <a:rPr lang="ru-RU" smtClean="0"/>
              <a:t>‹#›</a:t>
            </a:fld>
            <a:endParaRPr lang="ru-RU"/>
          </a:p>
        </p:txBody>
      </p:sp>
      <p:sp>
        <p:nvSpPr>
          <p:cNvPr id="9" name="Footer Placeholder 8"/>
          <p:cNvSpPr>
            <a:spLocks noGrp="1"/>
          </p:cNvSpPr>
          <p:nvPr>
            <p:ph type="ftr" sz="quarter" idx="12"/>
          </p:nvPr>
        </p:nvSpPr>
        <p:spPr/>
        <p:txBody>
          <a:bodyPr/>
          <a:lstStyle/>
          <a:p>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B4C71EC6-210F-42DE-9C53-41977AD35B3D}" type="datetimeFigureOut">
              <a:rPr lang="ru-RU" smtClean="0"/>
              <a:t>11.01.2014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248400" y="1826709"/>
            <a:ext cx="1492499" cy="4484454"/>
          </a:xfrm>
        </p:spPr>
        <p:txBody>
          <a:bodyPr vert="eaVert"/>
          <a:lstStyle/>
          <a:p>
            <a:r>
              <a:rPr lang="ru-RU" smtClean="0"/>
              <a:t>Образец заголовка</a:t>
            </a:r>
            <a:endParaRPr lang="en-US"/>
          </a:p>
        </p:txBody>
      </p:sp>
      <p:sp>
        <p:nvSpPr>
          <p:cNvPr id="3" name="Vertical Text Placeholder 2"/>
          <p:cNvSpPr>
            <a:spLocks noGrp="1"/>
          </p:cNvSpPr>
          <p:nvPr>
            <p:ph type="body" orient="vert" idx="1"/>
          </p:nvPr>
        </p:nvSpPr>
        <p:spPr>
          <a:xfrm>
            <a:off x="854524" y="1826709"/>
            <a:ext cx="5241476" cy="4484454"/>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B4C71EC6-210F-42DE-9C53-41977AD35B3D}" type="datetimeFigureOut">
              <a:rPr lang="ru-RU" smtClean="0"/>
              <a:t>11.01.2014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B4C71EC6-210F-42DE-9C53-41977AD35B3D}" type="datetimeFigureOut">
              <a:rPr lang="ru-RU" smtClean="0"/>
              <a:t>11.01.2014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914400" y="5017572"/>
            <a:ext cx="7315200" cy="1293592"/>
          </a:xfrm>
        </p:spPr>
        <p:txBody>
          <a:bodyPr anchor="t"/>
          <a:lstStyle>
            <a:lvl1pPr algn="l">
              <a:defRPr sz="4000" b="0" cap="none"/>
            </a:lvl1pPr>
          </a:lstStyle>
          <a:p>
            <a:r>
              <a:rPr lang="ru-RU" smtClean="0"/>
              <a:t>Образец заголовка</a:t>
            </a:r>
            <a:endParaRPr lang="en-US"/>
          </a:p>
        </p:txBody>
      </p:sp>
      <p:sp>
        <p:nvSpPr>
          <p:cNvPr id="3" name="Text Placeholder 2"/>
          <p:cNvSpPr>
            <a:spLocks noGrp="1"/>
          </p:cNvSpPr>
          <p:nvPr>
            <p:ph type="body" idx="1"/>
          </p:nvPr>
        </p:nvSpPr>
        <p:spPr>
          <a:xfrm>
            <a:off x="914400" y="3865097"/>
            <a:ext cx="7315200" cy="1098439"/>
          </a:xfrm>
        </p:spPr>
        <p:txBody>
          <a:bodyPr anchor="b"/>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4C71EC6-210F-42DE-9C53-41977AD35B3D}" type="datetimeFigureOut">
              <a:rPr lang="ru-RU" smtClean="0"/>
              <a:t>11.01.2014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B4C71EC6-210F-42DE-9C53-41977AD35B3D}" type="datetimeFigureOut">
              <a:rPr lang="ru-RU" smtClean="0"/>
              <a:t>11.01.2014</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19B0651-EE4F-4900-A07F-96A6BFA9D0F0}" type="slidenum">
              <a:rPr lang="ru-RU" smtClean="0"/>
              <a:t>‹#›</a:t>
            </a:fld>
            <a:endParaRPr lang="ru-RU"/>
          </a:p>
        </p:txBody>
      </p:sp>
      <p:sp>
        <p:nvSpPr>
          <p:cNvPr id="9" name="Title 8"/>
          <p:cNvSpPr>
            <a:spLocks noGrp="1"/>
          </p:cNvSpPr>
          <p:nvPr>
            <p:ph type="title"/>
          </p:nvPr>
        </p:nvSpPr>
        <p:spPr>
          <a:xfrm>
            <a:off x="914400" y="1544715"/>
            <a:ext cx="7315200" cy="1154097"/>
          </a:xfrm>
        </p:spPr>
        <p:txBody>
          <a:bodyPr/>
          <a:lstStyle/>
          <a:p>
            <a:r>
              <a:rPr lang="ru-RU" smtClean="0"/>
              <a:t>Образец заголовка</a:t>
            </a:r>
            <a:endParaRPr lang="en-US"/>
          </a:p>
        </p:txBody>
      </p:sp>
      <p:sp>
        <p:nvSpPr>
          <p:cNvPr id="8" name="Content Placeholder 7"/>
          <p:cNvSpPr>
            <a:spLocks noGrp="1"/>
          </p:cNvSpPr>
          <p:nvPr>
            <p:ph sz="quarter" idx="13"/>
          </p:nvPr>
        </p:nvSpPr>
        <p:spPr>
          <a:xfrm>
            <a:off x="914400" y="2743200"/>
            <a:ext cx="3566160" cy="3593592"/>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11" name="Content Placeholder 10"/>
          <p:cNvSpPr>
            <a:spLocks noGrp="1"/>
          </p:cNvSpPr>
          <p:nvPr>
            <p:ph sz="quarter" idx="14"/>
          </p:nvPr>
        </p:nvSpPr>
        <p:spPr>
          <a:xfrm>
            <a:off x="4681728" y="2743200"/>
            <a:ext cx="3566160" cy="3595687"/>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16348" y="2743200"/>
            <a:ext cx="3364992" cy="621792"/>
          </a:xfrm>
        </p:spPr>
        <p:txBody>
          <a:bodyPr anchor="b">
            <a:noAutofit/>
          </a:bodyPr>
          <a:lstStyle>
            <a:lvl1pPr marL="0" indent="0">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5" name="Text Placeholder 4"/>
          <p:cNvSpPr>
            <a:spLocks noGrp="1"/>
          </p:cNvSpPr>
          <p:nvPr>
            <p:ph type="body" sz="quarter" idx="3"/>
          </p:nvPr>
        </p:nvSpPr>
        <p:spPr>
          <a:xfrm>
            <a:off x="4885144" y="2743200"/>
            <a:ext cx="3362062" cy="621792"/>
          </a:xfrm>
        </p:spPr>
        <p:txBody>
          <a:bodyPr anchor="b">
            <a:noAutofit/>
          </a:bodyPr>
          <a:lstStyle>
            <a:lvl1pPr marL="0" indent="0">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7" name="Date Placeholder 6"/>
          <p:cNvSpPr>
            <a:spLocks noGrp="1"/>
          </p:cNvSpPr>
          <p:nvPr>
            <p:ph type="dt" sz="half" idx="10"/>
          </p:nvPr>
        </p:nvSpPr>
        <p:spPr/>
        <p:txBody>
          <a:bodyPr/>
          <a:lstStyle/>
          <a:p>
            <a:fld id="{B4C71EC6-210F-42DE-9C53-41977AD35B3D}" type="datetimeFigureOut">
              <a:rPr lang="ru-RU" smtClean="0"/>
              <a:t>11.01.2014</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B19B0651-EE4F-4900-A07F-96A6BFA9D0F0}" type="slidenum">
              <a:rPr lang="ru-RU" smtClean="0"/>
              <a:t>‹#›</a:t>
            </a:fld>
            <a:endParaRPr lang="ru-RU"/>
          </a:p>
        </p:txBody>
      </p:sp>
      <p:sp>
        <p:nvSpPr>
          <p:cNvPr id="10" name="Title 9"/>
          <p:cNvSpPr>
            <a:spLocks noGrp="1"/>
          </p:cNvSpPr>
          <p:nvPr>
            <p:ph type="title"/>
          </p:nvPr>
        </p:nvSpPr>
        <p:spPr>
          <a:xfrm>
            <a:off x="914400" y="1544715"/>
            <a:ext cx="7315200" cy="1154097"/>
          </a:xfrm>
        </p:spPr>
        <p:txBody>
          <a:bodyPr/>
          <a:lstStyle/>
          <a:p>
            <a:r>
              <a:rPr lang="ru-RU" smtClean="0"/>
              <a:t>Образец заголовка</a:t>
            </a:r>
            <a:endParaRPr lang="en-US" dirty="0"/>
          </a:p>
        </p:txBody>
      </p:sp>
      <p:sp>
        <p:nvSpPr>
          <p:cNvPr id="11" name="Content Placeholder 10"/>
          <p:cNvSpPr>
            <a:spLocks noGrp="1"/>
          </p:cNvSpPr>
          <p:nvPr>
            <p:ph sz="quarter" idx="13"/>
          </p:nvPr>
        </p:nvSpPr>
        <p:spPr>
          <a:xfrm>
            <a:off x="914400" y="3383280"/>
            <a:ext cx="3566160" cy="2953512"/>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13" name="Content Placeholder 12"/>
          <p:cNvSpPr>
            <a:spLocks noGrp="1"/>
          </p:cNvSpPr>
          <p:nvPr>
            <p:ph sz="quarter" idx="14"/>
          </p:nvPr>
        </p:nvSpPr>
        <p:spPr>
          <a:xfrm>
            <a:off x="4681727" y="3383280"/>
            <a:ext cx="3566160" cy="2953512"/>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Date Placeholder 2"/>
          <p:cNvSpPr>
            <a:spLocks noGrp="1"/>
          </p:cNvSpPr>
          <p:nvPr>
            <p:ph type="dt" sz="half" idx="10"/>
          </p:nvPr>
        </p:nvSpPr>
        <p:spPr/>
        <p:txBody>
          <a:bodyPr/>
          <a:lstStyle/>
          <a:p>
            <a:fld id="{B4C71EC6-210F-42DE-9C53-41977AD35B3D}" type="datetimeFigureOut">
              <a:rPr lang="ru-RU" smtClean="0"/>
              <a:t>11.01.2014</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4C71EC6-210F-42DE-9C53-41977AD35B3D}" type="datetimeFigureOut">
              <a:rPr lang="ru-RU" smtClean="0"/>
              <a:t>11.01.2014</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914400" y="1825362"/>
            <a:ext cx="2950936" cy="2173015"/>
          </a:xfrm>
        </p:spPr>
        <p:txBody>
          <a:bodyPr anchor="b">
            <a:normAutofit/>
          </a:bodyPr>
          <a:lstStyle>
            <a:lvl1pPr algn="l">
              <a:defRPr sz="2800" b="0"/>
            </a:lvl1pPr>
          </a:lstStyle>
          <a:p>
            <a:r>
              <a:rPr lang="ru-RU" smtClean="0"/>
              <a:t>Образец заголовка</a:t>
            </a:r>
            <a:endParaRPr lang="en-US" dirty="0"/>
          </a:p>
        </p:txBody>
      </p:sp>
      <p:sp>
        <p:nvSpPr>
          <p:cNvPr id="3" name="Content Placeholder 2"/>
          <p:cNvSpPr>
            <a:spLocks noGrp="1"/>
          </p:cNvSpPr>
          <p:nvPr>
            <p:ph idx="1"/>
          </p:nvPr>
        </p:nvSpPr>
        <p:spPr>
          <a:xfrm>
            <a:off x="4021752" y="1826709"/>
            <a:ext cx="4207848" cy="4476614"/>
          </a:xfrm>
        </p:spPr>
        <p:txBody>
          <a:bodyPr anchor="ctr"/>
          <a:lstStyle>
            <a:lvl1pPr>
              <a:defRPr sz="2000"/>
            </a:lvl1pPr>
            <a:lvl2pPr>
              <a:defRPr sz="1800"/>
            </a:lvl2pPr>
            <a:lvl3pPr>
              <a:defRPr sz="1600"/>
            </a:lvl3pPr>
            <a:lvl4pPr>
              <a:defRPr sz="1400"/>
            </a:lvl4pPr>
            <a:lvl5pPr>
              <a:defRPr sz="14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914400" y="4061095"/>
            <a:ext cx="2950936" cy="224538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B4C71EC6-210F-42DE-9C53-41977AD35B3D}" type="datetimeFigureOut">
              <a:rPr lang="ru-RU" smtClean="0"/>
              <a:t>11.01.2014</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914400" y="1828800"/>
            <a:ext cx="2953512" cy="2176272"/>
          </a:xfrm>
        </p:spPr>
        <p:txBody>
          <a:bodyPr anchor="b">
            <a:normAutofit/>
          </a:bodyPr>
          <a:lstStyle>
            <a:lvl1pPr algn="l">
              <a:defRPr sz="2800" b="0"/>
            </a:lvl1pPr>
          </a:lstStyle>
          <a:p>
            <a:r>
              <a:rPr lang="ru-RU" smtClean="0"/>
              <a:t>Образец заголовка</a:t>
            </a:r>
            <a:endParaRPr lang="en-US" dirty="0"/>
          </a:p>
        </p:txBody>
      </p:sp>
      <p:sp>
        <p:nvSpPr>
          <p:cNvPr id="3" name="Picture Placeholder 2"/>
          <p:cNvSpPr>
            <a:spLocks noGrp="1"/>
          </p:cNvSpPr>
          <p:nvPr>
            <p:ph type="pic" idx="1"/>
          </p:nvPr>
        </p:nvSpPr>
        <p:spPr>
          <a:xfrm>
            <a:off x="4191000" y="2286000"/>
            <a:ext cx="4038600" cy="3352800"/>
          </a:xfrm>
          <a:solidFill>
            <a:schemeClr val="accent2"/>
          </a:solidFill>
          <a:ln w="12700">
            <a:noFill/>
          </a:ln>
          <a:effectLst>
            <a:reflection blurRad="12700" stA="30000" endPos="30000" dist="31750" dir="5400000" sy="-100000" algn="bl" rotWithShape="0"/>
          </a:effectLst>
          <a:scene3d>
            <a:camera prst="perspectiveRight" fov="2700000">
              <a:rot lat="240000" lon="900000" rev="0"/>
            </a:camera>
            <a:lightRig rig="threePt" dir="t">
              <a:rot lat="0" lon="0" rev="2700000"/>
            </a:lightRig>
          </a:scene3d>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4" name="Text Placeholder 3"/>
          <p:cNvSpPr>
            <a:spLocks noGrp="1"/>
          </p:cNvSpPr>
          <p:nvPr>
            <p:ph type="body" sz="half" idx="2"/>
          </p:nvPr>
        </p:nvSpPr>
        <p:spPr>
          <a:xfrm>
            <a:off x="914400" y="4059936"/>
            <a:ext cx="2953512" cy="2249424"/>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B4C71EC6-210F-42DE-9C53-41977AD35B3D}" type="datetimeFigureOut">
              <a:rPr lang="ru-RU" smtClean="0"/>
              <a:t>11.01.2014</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0" name="Rectangle 9"/>
          <p:cNvSpPr/>
          <p:nvPr/>
        </p:nvSpPr>
        <p:spPr>
          <a:xfrm>
            <a:off x="8435268" y="573807"/>
            <a:ext cx="86236" cy="572316"/>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8569419" y="573807"/>
            <a:ext cx="576072" cy="572316"/>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914400" y="1544715"/>
            <a:ext cx="7315200" cy="1154097"/>
          </a:xfrm>
          <a:prstGeom prst="rect">
            <a:avLst/>
          </a:prstGeom>
        </p:spPr>
        <p:txBody>
          <a:bodyPr vert="horz" lIns="91440" tIns="45720" rIns="91440" bIns="45720" rtlCol="0" anchor="b">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914400" y="2769833"/>
            <a:ext cx="7315200" cy="3539527"/>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smtClean="0"/>
          </a:p>
        </p:txBody>
      </p:sp>
      <p:sp>
        <p:nvSpPr>
          <p:cNvPr id="4" name="Date Placeholder 3"/>
          <p:cNvSpPr>
            <a:spLocks noGrp="1"/>
          </p:cNvSpPr>
          <p:nvPr>
            <p:ph type="dt" sz="half" idx="2"/>
          </p:nvPr>
        </p:nvSpPr>
        <p:spPr>
          <a:xfrm>
            <a:off x="6007690" y="548797"/>
            <a:ext cx="1189132" cy="297918"/>
          </a:xfrm>
          <a:prstGeom prst="rect">
            <a:avLst/>
          </a:prstGeom>
        </p:spPr>
        <p:txBody>
          <a:bodyPr vert="horz" lIns="91440" tIns="45720" rIns="91440" bIns="45720" rtlCol="0" anchor="ctr"/>
          <a:lstStyle>
            <a:lvl1pPr algn="l">
              <a:defRPr sz="1200">
                <a:solidFill>
                  <a:schemeClr val="tx1">
                    <a:alpha val="50000"/>
                  </a:schemeClr>
                </a:solidFill>
              </a:defRPr>
            </a:lvl1pPr>
          </a:lstStyle>
          <a:p>
            <a:fld id="{B4C71EC6-210F-42DE-9C53-41977AD35B3D}" type="datetimeFigureOut">
              <a:rPr lang="ru-RU" smtClean="0"/>
              <a:t>11.01.2014</a:t>
            </a:fld>
            <a:endParaRPr lang="ru-RU"/>
          </a:p>
        </p:txBody>
      </p:sp>
      <p:sp>
        <p:nvSpPr>
          <p:cNvPr id="6" name="Slide Number Placeholder 5"/>
          <p:cNvSpPr>
            <a:spLocks noGrp="1"/>
          </p:cNvSpPr>
          <p:nvPr>
            <p:ph type="sldNum" sz="quarter" idx="4"/>
          </p:nvPr>
        </p:nvSpPr>
        <p:spPr>
          <a:xfrm>
            <a:off x="7314415" y="548797"/>
            <a:ext cx="941203" cy="301752"/>
          </a:xfrm>
          <a:prstGeom prst="rect">
            <a:avLst/>
          </a:prstGeom>
        </p:spPr>
        <p:txBody>
          <a:bodyPr vert="horz" lIns="91440" tIns="45720" rIns="91440" bIns="45720" rtlCol="0" anchor="ctr"/>
          <a:lstStyle>
            <a:lvl1pPr algn="r">
              <a:defRPr sz="1200">
                <a:solidFill>
                  <a:schemeClr val="tx1"/>
                </a:solidFill>
              </a:defRPr>
            </a:lvl1pPr>
          </a:lstStyle>
          <a:p>
            <a:fld id="{B19B0651-EE4F-4900-A07F-96A6BFA9D0F0}" type="slidenum">
              <a:rPr lang="ru-RU" smtClean="0"/>
              <a:t>‹#›</a:t>
            </a:fld>
            <a:endParaRPr lang="ru-RU"/>
          </a:p>
        </p:txBody>
      </p:sp>
      <p:sp>
        <p:nvSpPr>
          <p:cNvPr id="5" name="Footer Placeholder 4"/>
          <p:cNvSpPr>
            <a:spLocks noGrp="1"/>
          </p:cNvSpPr>
          <p:nvPr>
            <p:ph type="ftr" sz="quarter" idx="3"/>
          </p:nvPr>
        </p:nvSpPr>
        <p:spPr>
          <a:xfrm>
            <a:off x="6008688" y="855956"/>
            <a:ext cx="2246489" cy="301227"/>
          </a:xfrm>
          <a:prstGeom prst="rect">
            <a:avLst/>
          </a:prstGeom>
        </p:spPr>
        <p:txBody>
          <a:bodyPr vert="horz" lIns="91440" tIns="0" rIns="91440" bIns="45720" rtlCol="0" anchor="t"/>
          <a:lstStyle>
            <a:lvl1pPr algn="l">
              <a:defRPr sz="1000">
                <a:solidFill>
                  <a:schemeClr val="tx1"/>
                </a:solidFill>
              </a:defRPr>
            </a:lvl1pPr>
          </a:lstStyle>
          <a:p>
            <a:endParaRPr lang="ru-RU"/>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00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182880" algn="l" defTabSz="914400" rtl="0" eaLnBrk="1" latinLnBrk="0" hangingPunct="1">
        <a:spcBef>
          <a:spcPct val="20000"/>
        </a:spcBef>
        <a:buClr>
          <a:schemeClr val="tx2"/>
        </a:buClr>
        <a:buFont typeface="Wingdings" charset="2"/>
        <a:buChar char="§"/>
        <a:defRPr sz="2000" kern="1200">
          <a:solidFill>
            <a:schemeClr val="tx1"/>
          </a:solidFill>
          <a:latin typeface="+mn-lt"/>
          <a:ea typeface="+mn-ea"/>
          <a:cs typeface="+mn-cs"/>
        </a:defRPr>
      </a:lvl1pPr>
      <a:lvl2pPr marL="502920" indent="-182880" algn="l" defTabSz="914400" rtl="0" eaLnBrk="1" latinLnBrk="0" hangingPunct="1">
        <a:spcBef>
          <a:spcPct val="20000"/>
        </a:spcBef>
        <a:buClr>
          <a:schemeClr val="tx2"/>
        </a:buClr>
        <a:buFont typeface="Wingdings" charset="2"/>
        <a:buChar char="§"/>
        <a:defRPr sz="1800" kern="1200">
          <a:solidFill>
            <a:schemeClr val="tx1"/>
          </a:solidFill>
          <a:latin typeface="+mn-lt"/>
          <a:ea typeface="+mn-ea"/>
          <a:cs typeface="+mn-cs"/>
        </a:defRPr>
      </a:lvl2pPr>
      <a:lvl3pPr marL="685800" indent="-182880" algn="l" defTabSz="914400" rtl="0" eaLnBrk="1" latinLnBrk="0" hangingPunct="1">
        <a:spcBef>
          <a:spcPct val="20000"/>
        </a:spcBef>
        <a:buClr>
          <a:schemeClr val="tx2"/>
        </a:buClr>
        <a:buFont typeface="Wingdings" charset="2"/>
        <a:buChar char="§"/>
        <a:defRPr sz="1600" kern="1200">
          <a:solidFill>
            <a:schemeClr val="tx1"/>
          </a:solidFill>
          <a:latin typeface="+mn-lt"/>
          <a:ea typeface="+mn-ea"/>
          <a:cs typeface="+mn-cs"/>
        </a:defRPr>
      </a:lvl3pPr>
      <a:lvl4pPr marL="914400" indent="-182880" algn="l" defTabSz="914400" rtl="0" eaLnBrk="1" latinLnBrk="0" hangingPunct="1">
        <a:spcBef>
          <a:spcPct val="20000"/>
        </a:spcBef>
        <a:buClr>
          <a:schemeClr val="tx2"/>
        </a:buClr>
        <a:buFont typeface="Wingdings" charset="2"/>
        <a:buChar char="§"/>
        <a:defRPr sz="1400" kern="1200">
          <a:solidFill>
            <a:schemeClr val="tx1"/>
          </a:solidFill>
          <a:latin typeface="+mn-lt"/>
          <a:ea typeface="+mn-ea"/>
          <a:cs typeface="+mn-cs"/>
        </a:defRPr>
      </a:lvl4pPr>
      <a:lvl5pPr marL="1143000" indent="-182880" algn="l" defTabSz="914400" rtl="0" eaLnBrk="1" latinLnBrk="0" hangingPunct="1">
        <a:spcBef>
          <a:spcPct val="20000"/>
        </a:spcBef>
        <a:buClr>
          <a:schemeClr val="tx2"/>
        </a:buClr>
        <a:buFont typeface="Wingdings" charset="2"/>
        <a:buChar char="§"/>
        <a:defRPr sz="1400" kern="1200">
          <a:solidFill>
            <a:schemeClr val="tx1"/>
          </a:solidFill>
          <a:latin typeface="+mn-lt"/>
          <a:ea typeface="+mn-ea"/>
          <a:cs typeface="+mn-cs"/>
        </a:defRPr>
      </a:lvl5pPr>
      <a:lvl6pPr marL="1371600" indent="-182880" algn="l" defTabSz="914400" rtl="0" eaLnBrk="1" latinLnBrk="0" hangingPunct="1">
        <a:spcBef>
          <a:spcPct val="20000"/>
        </a:spcBef>
        <a:buClr>
          <a:schemeClr val="tx2"/>
        </a:buClr>
        <a:buFont typeface="Wingdings" pitchFamily="2" charset="2"/>
        <a:buChar char="§"/>
        <a:defRPr sz="1400" kern="1200">
          <a:solidFill>
            <a:schemeClr val="tx1"/>
          </a:solidFill>
          <a:latin typeface="+mn-lt"/>
          <a:ea typeface="+mn-ea"/>
          <a:cs typeface="+mn-cs"/>
        </a:defRPr>
      </a:lvl6pPr>
      <a:lvl7pPr marL="1600200" indent="-182880" algn="l" defTabSz="914400" rtl="0" eaLnBrk="1" latinLnBrk="0" hangingPunct="1">
        <a:spcBef>
          <a:spcPct val="20000"/>
        </a:spcBef>
        <a:buClr>
          <a:schemeClr val="tx2"/>
        </a:buClr>
        <a:buFont typeface="Wingdings" pitchFamily="2" charset="2"/>
        <a:buChar char="§"/>
        <a:defRPr sz="1400" kern="1200">
          <a:solidFill>
            <a:schemeClr val="tx1"/>
          </a:solidFill>
          <a:latin typeface="+mn-lt"/>
          <a:ea typeface="+mn-ea"/>
          <a:cs typeface="+mn-cs"/>
        </a:defRPr>
      </a:lvl7pPr>
      <a:lvl8pPr marL="1828800" indent="-182880" algn="l" defTabSz="914400" rtl="0" eaLnBrk="1" latinLnBrk="0" hangingPunct="1">
        <a:spcBef>
          <a:spcPct val="20000"/>
        </a:spcBef>
        <a:buClr>
          <a:schemeClr val="tx2"/>
        </a:buClr>
        <a:buFont typeface="Wingdings" pitchFamily="2" charset="2"/>
        <a:buChar char="§"/>
        <a:defRPr sz="1400" kern="1200">
          <a:solidFill>
            <a:schemeClr val="tx1"/>
          </a:solidFill>
          <a:latin typeface="+mn-lt"/>
          <a:ea typeface="+mn-ea"/>
          <a:cs typeface="+mn-cs"/>
        </a:defRPr>
      </a:lvl8pPr>
      <a:lvl9pPr marL="2057400" indent="-182880" algn="l" defTabSz="914400" rtl="0" eaLnBrk="1" latinLnBrk="0" hangingPunct="1">
        <a:spcBef>
          <a:spcPct val="20000"/>
        </a:spcBef>
        <a:buClr>
          <a:schemeClr val="tx2"/>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r>
              <a:rPr lang="ru-RU" dirty="0"/>
              <a:t>Длинноволновое инфракрасное излучение</a:t>
            </a:r>
          </a:p>
        </p:txBody>
      </p:sp>
      <p:sp>
        <p:nvSpPr>
          <p:cNvPr id="3" name="Подзаголовок 2"/>
          <p:cNvSpPr>
            <a:spLocks noGrp="1"/>
          </p:cNvSpPr>
          <p:nvPr>
            <p:ph type="subTitle" idx="1"/>
          </p:nvPr>
        </p:nvSpPr>
        <p:spPr/>
        <p:txBody>
          <a:bodyPr/>
          <a:lstStyle/>
          <a:p>
            <a:endParaRPr lang="ru-RU"/>
          </a:p>
        </p:txBody>
      </p:sp>
    </p:spTree>
    <p:extLst>
      <p:ext uri="{BB962C8B-B14F-4D97-AF65-F5344CB8AC3E}">
        <p14:creationId xmlns:p14="http://schemas.microsoft.com/office/powerpoint/2010/main" val="5993457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95536" y="332657"/>
            <a:ext cx="7992888" cy="2376264"/>
          </a:xfrm>
        </p:spPr>
        <p:txBody>
          <a:bodyPr>
            <a:normAutofit fontScale="92500" lnSpcReduction="10000"/>
          </a:bodyPr>
          <a:lstStyle/>
          <a:p>
            <a:r>
              <a:rPr lang="ru-RU" dirty="0"/>
              <a:t> Инфракрасный свет является одним из видов электромагнитного излучения. В ряду излучений он располагается, с одной стороны, после видимого света; с другой стороны, с микроволнами. Длина волны инфракрасного спектра начинается с 0.76 мкн и продолжается до 1000 мкн. При этом волны до 2 мкн относят к коротким инфракрасным волнам, от 2 до 4 мкн – к средним, а свыше 4 мкн (по данным некоторых авторов свыше 5 мкн) к длинным ИК-волнам.</a:t>
            </a: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59632" y="2636911"/>
            <a:ext cx="6306728" cy="418573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6947331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914400" y="1196753"/>
            <a:ext cx="7315200" cy="5112608"/>
          </a:xfrm>
        </p:spPr>
        <p:txBody>
          <a:bodyPr>
            <a:normAutofit/>
          </a:bodyPr>
          <a:lstStyle/>
          <a:p>
            <a:r>
              <a:rPr lang="ru-RU" dirty="0"/>
              <a:t> Инфракрасные лучи невидимы человеческим глазом. Они возникают благодаря движению молекул и атомов около своего равновесного положения. Эти движения могут полностью прекратиться только при абсолютном нуле (-273˚С), и, соответственно, только тогда исчезнет невидимое инфракрасное излучение. Так как движение молекул происходит постоянно, то источником инфракрасного излучения является любое тело, в том числе и человек. Особенность лучей инфракрасного диапазона заключается в том, что любой предмет, в том числе и организм человека, не только поглощает или отражает излучение, он сам является его источником. Организм человека имеет максимум излучения в диапазоне 9.3-9.53 мкн.</a:t>
            </a:r>
          </a:p>
        </p:txBody>
      </p:sp>
    </p:spTree>
    <p:extLst>
      <p:ext uri="{BB962C8B-B14F-4D97-AF65-F5344CB8AC3E}">
        <p14:creationId xmlns:p14="http://schemas.microsoft.com/office/powerpoint/2010/main" val="10472812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914400" y="1268761"/>
            <a:ext cx="7315200" cy="5040600"/>
          </a:xfrm>
        </p:spPr>
        <p:txBody>
          <a:bodyPr/>
          <a:lstStyle/>
          <a:p>
            <a:r>
              <a:rPr lang="ru-RU" dirty="0"/>
              <a:t>Инфракрасное излучение – это действующий на человеческий организм фактор окружающей среды. Его действие обусловлено тепловым эффектом. Повышение температуры в результате поглощения тканями инфракрасных лучей вызывает реакции местного (гиперемия, увеличение проницаемости сосудов) и общего характера (интенсификация обмена, терморегуляция и т.д.). Невидимое человеческому глазу, инфракрасное излучение обладает очень сильной тепловой энергией, которая проникает в ткани на глубину до 3-7 сантиметров.</a:t>
            </a:r>
          </a:p>
        </p:txBody>
      </p:sp>
    </p:spTree>
    <p:extLst>
      <p:ext uri="{BB962C8B-B14F-4D97-AF65-F5344CB8AC3E}">
        <p14:creationId xmlns:p14="http://schemas.microsoft.com/office/powerpoint/2010/main" val="37509921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914400" y="1484785"/>
            <a:ext cx="7315200" cy="4824576"/>
          </a:xfrm>
        </p:spPr>
        <p:txBody>
          <a:bodyPr/>
          <a:lstStyle/>
          <a:p>
            <a:r>
              <a:rPr lang="ru-RU" dirty="0"/>
              <a:t> При попадании инфракрасных лучей в человеческий организм на химическом уровне в первую очередь реагируют молекулы воды (как известно, человеческое тело на 70% состоит из воды). Эти активизированные молекулы реанимируют клетки и стимулируют кровообращение, что в конечном итоге не может не отразиться на обмене веществ, т.к. улучшается насыщение клеток организма кислородом. Происходит расщепление жиров и понижается уровень кислотности.</a:t>
            </a:r>
          </a:p>
        </p:txBody>
      </p:sp>
    </p:spTree>
    <p:extLst>
      <p:ext uri="{BB962C8B-B14F-4D97-AF65-F5344CB8AC3E}">
        <p14:creationId xmlns:p14="http://schemas.microsoft.com/office/powerpoint/2010/main" val="807215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539552" y="1789212"/>
            <a:ext cx="4680520" cy="3539527"/>
          </a:xfrm>
        </p:spPr>
        <p:txBody>
          <a:bodyPr/>
          <a:lstStyle/>
          <a:p>
            <a:r>
              <a:rPr lang="ru-RU" dirty="0"/>
              <a:t> Инфракрасное излучение нашло широкое применение в медицинской практике, косметологии. Это хороший помощник в поддержании здоровья и хорошего настроения, снятия усталости и сохранения работоспособности и бодрости духа.</a:t>
            </a:r>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645224" y="1484784"/>
            <a:ext cx="3031232" cy="303123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1445947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914400" y="1484785"/>
            <a:ext cx="7315200" cy="4824576"/>
          </a:xfrm>
        </p:spPr>
        <p:txBody>
          <a:bodyPr/>
          <a:lstStyle/>
          <a:p>
            <a:r>
              <a:rPr lang="ru-RU" dirty="0"/>
              <a:t> Лечение при помощи инфракрасного излучения занимает важное место в терапии и лечении во многих странах. Японская медицина, как, например, пишет доктор </a:t>
            </a:r>
            <a:r>
              <a:rPr lang="ru-RU" dirty="0" err="1"/>
              <a:t>Ямаяки</a:t>
            </a:r>
            <a:r>
              <a:rPr lang="ru-RU" dirty="0"/>
              <a:t> в своей книге «Инфракрасная терапия» достигла значительных результатов: в диапазоне температуры от 40 до 50˚С снижаются боли при ожогах, сокращается время лечения, остается меньше шрамов, понижается повышенное артериальное давление.</a:t>
            </a:r>
          </a:p>
        </p:txBody>
      </p:sp>
    </p:spTree>
    <p:extLst>
      <p:ext uri="{BB962C8B-B14F-4D97-AF65-F5344CB8AC3E}">
        <p14:creationId xmlns:p14="http://schemas.microsoft.com/office/powerpoint/2010/main" val="12778140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539552" y="476672"/>
            <a:ext cx="7690048" cy="6192688"/>
          </a:xfrm>
        </p:spPr>
        <p:txBody>
          <a:bodyPr>
            <a:normAutofit fontScale="85000" lnSpcReduction="20000"/>
          </a:bodyPr>
          <a:lstStyle/>
          <a:p>
            <a:pPr marL="45720" indent="0">
              <a:buNone/>
            </a:pPr>
            <a:r>
              <a:rPr lang="ru-RU" dirty="0" smtClean="0"/>
              <a:t>Другие </a:t>
            </a:r>
            <a:r>
              <a:rPr lang="ru-RU" dirty="0"/>
              <a:t>результаты, достигаемые при помощи инфракрасной терапии:</a:t>
            </a:r>
          </a:p>
          <a:p>
            <a:r>
              <a:rPr lang="ru-RU" dirty="0"/>
              <a:t>    регуляция кровяного давления за счет регулярной стимуляции кровообращения;</a:t>
            </a:r>
          </a:p>
          <a:p>
            <a:r>
              <a:rPr lang="ru-RU" dirty="0"/>
              <a:t>    быстрое улучшение кратковременной памяти;</a:t>
            </a:r>
          </a:p>
          <a:p>
            <a:r>
              <a:rPr lang="ru-RU" dirty="0"/>
              <a:t>    устранение нарушений кровообращения в головном мозге;</a:t>
            </a:r>
          </a:p>
          <a:p>
            <a:r>
              <a:rPr lang="ru-RU" dirty="0"/>
              <a:t>    эффективное влияние на ткани при лечении, что влечет быстрое выздоровление;</a:t>
            </a:r>
          </a:p>
          <a:p>
            <a:r>
              <a:rPr lang="ru-RU" dirty="0"/>
              <a:t>    значительное улучшение состояния при резком и хроническом артрите, снижение боли;</a:t>
            </a:r>
          </a:p>
          <a:p>
            <a:r>
              <a:rPr lang="ru-RU" dirty="0"/>
              <a:t>    снижение синдрома менопауз, вызванных обморожениями, нервозностью и депрессией;</a:t>
            </a:r>
          </a:p>
          <a:p>
            <a:r>
              <a:rPr lang="ru-RU" dirty="0"/>
              <a:t>    дезодорирующее, очищающее, противоядное воздействие;</a:t>
            </a:r>
          </a:p>
          <a:p>
            <a:r>
              <a:rPr lang="ru-RU" dirty="0"/>
              <a:t>    стимуляция роста и развития;</a:t>
            </a:r>
          </a:p>
          <a:p>
            <a:r>
              <a:rPr lang="ru-RU" dirty="0"/>
              <a:t>    поддержание баланса в организме, улучшение обмен веществ;</a:t>
            </a:r>
          </a:p>
          <a:p>
            <a:r>
              <a:rPr lang="ru-RU" dirty="0"/>
              <a:t>    ДИКЛ способствует регулированию уровня насыщенности организма жидкостью;</a:t>
            </a:r>
          </a:p>
          <a:p>
            <a:r>
              <a:rPr lang="ru-RU" dirty="0"/>
              <a:t>    способствует освобождению организма от вредных веществ: разрушает вредные металлы, токсины и помогает выводить их из организма;</a:t>
            </a:r>
          </a:p>
          <a:p>
            <a:r>
              <a:rPr lang="ru-RU" dirty="0"/>
              <a:t>    прекращает распространение вредных микробов и грибков в организме;</a:t>
            </a:r>
          </a:p>
          <a:p>
            <a:r>
              <a:rPr lang="ru-RU" dirty="0"/>
              <a:t>    способствует выработке в организме гормона мелатонина;</a:t>
            </a:r>
          </a:p>
          <a:p>
            <a:r>
              <a:rPr lang="ru-RU" dirty="0"/>
              <a:t>    инфракрасные лучи согревают наше тело и помогают поддерживать его температуру.</a:t>
            </a:r>
          </a:p>
        </p:txBody>
      </p:sp>
    </p:spTree>
    <p:extLst>
      <p:ext uri="{BB962C8B-B14F-4D97-AF65-F5344CB8AC3E}">
        <p14:creationId xmlns:p14="http://schemas.microsoft.com/office/powerpoint/2010/main" val="13447902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914400" y="1772816"/>
            <a:ext cx="7315200" cy="4536545"/>
          </a:xfrm>
        </p:spPr>
        <p:txBody>
          <a:bodyPr/>
          <a:lstStyle/>
          <a:p>
            <a:r>
              <a:rPr lang="ru-RU" dirty="0"/>
              <a:t> Мелатонин многие медики считают самым сенсационным гормоном. Его вырабатывает шишковидная железа, находящаяся в подкорке головного мозга, размер железы – с горошину. Опыты показали, что мелатонин уменьшает риск заболевания раком, замедляет процесс старения, повышает настроение. Наш организм самостоятельно способен вырабатывать это вещество под воздействием солнечного света. Замечено, что этот процесс наиболее активно происходит именно в утренние часы в лучах восходящего солнца.</a:t>
            </a:r>
          </a:p>
        </p:txBody>
      </p:sp>
    </p:spTree>
    <p:extLst>
      <p:ext uri="{BB962C8B-B14F-4D97-AF65-F5344CB8AC3E}">
        <p14:creationId xmlns:p14="http://schemas.microsoft.com/office/powerpoint/2010/main" val="7463014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Перспектива">
  <a:themeElements>
    <a:clrScheme name="Перспектива">
      <a:dk1>
        <a:sysClr val="windowText" lastClr="000000"/>
      </a:dk1>
      <a:lt1>
        <a:sysClr val="window" lastClr="FFFFFF"/>
      </a:lt1>
      <a:dk2>
        <a:srgbClr val="283138"/>
      </a:dk2>
      <a:lt2>
        <a:srgbClr val="FF8600"/>
      </a:lt2>
      <a:accent1>
        <a:srgbClr val="838D9B"/>
      </a:accent1>
      <a:accent2>
        <a:srgbClr val="D2610C"/>
      </a:accent2>
      <a:accent3>
        <a:srgbClr val="80716A"/>
      </a:accent3>
      <a:accent4>
        <a:srgbClr val="94147C"/>
      </a:accent4>
      <a:accent5>
        <a:srgbClr val="5D5AD2"/>
      </a:accent5>
      <a:accent6>
        <a:srgbClr val="6F6C7D"/>
      </a:accent6>
      <a:hlink>
        <a:srgbClr val="6187E3"/>
      </a:hlink>
      <a:folHlink>
        <a:srgbClr val="7B8EB8"/>
      </a:folHlink>
    </a:clrScheme>
    <a:fontScheme name="Классическая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Перспектива">
      <a:fillStyleLst>
        <a:solidFill>
          <a:schemeClr val="phClr"/>
        </a:solidFill>
        <a:gradFill rotWithShape="1">
          <a:gsLst>
            <a:gs pos="0">
              <a:schemeClr val="phClr">
                <a:tint val="50000"/>
                <a:alpha val="100000"/>
                <a:satMod val="160000"/>
                <a:lumMod val="105000"/>
              </a:schemeClr>
            </a:gs>
            <a:gs pos="41000">
              <a:schemeClr val="phClr">
                <a:tint val="57000"/>
                <a:satMod val="180000"/>
                <a:lumMod val="99000"/>
              </a:schemeClr>
            </a:gs>
            <a:gs pos="100000">
              <a:schemeClr val="phClr">
                <a:tint val="80000"/>
                <a:satMod val="200000"/>
                <a:lumMod val="104000"/>
              </a:schemeClr>
            </a:gs>
          </a:gsLst>
          <a:lin ang="5400000" scaled="1"/>
        </a:gradFill>
        <a:gradFill rotWithShape="1">
          <a:gsLst>
            <a:gs pos="0">
              <a:schemeClr val="phClr">
                <a:tint val="96000"/>
                <a:satMod val="130000"/>
                <a:lumMod val="114000"/>
              </a:schemeClr>
            </a:gs>
            <a:gs pos="60000">
              <a:schemeClr val="phClr">
                <a:tint val="100000"/>
                <a:satMod val="106000"/>
                <a:lumMod val="110000"/>
              </a:schemeClr>
            </a:gs>
            <a:gs pos="100000">
              <a:schemeClr val="phClr"/>
            </a:gs>
          </a:gsLst>
          <a:lin ang="5400000" scaled="0"/>
        </a:gradFill>
      </a:fillStyleLst>
      <a:lnStyleLst>
        <a:ln w="12700" cap="flat" cmpd="sng" algn="ctr">
          <a:solidFill>
            <a:schemeClr val="phClr"/>
          </a:solidFill>
          <a:prstDash val="solid"/>
        </a:ln>
        <a:ln w="19050" cap="flat" cmpd="sng" algn="ctr">
          <a:solidFill>
            <a:schemeClr val="phClr"/>
          </a:solidFill>
          <a:prstDash val="solid"/>
        </a:ln>
        <a:ln w="28575" cap="flat" cmpd="sng" algn="ctr">
          <a:solidFill>
            <a:schemeClr val="phClr"/>
          </a:solidFill>
          <a:prstDash val="solid"/>
        </a:ln>
      </a:lnStyleLst>
      <a:effectStyleLst>
        <a:effectStyle>
          <a:effectLst>
            <a:outerShdw blurRad="50800" dist="38100" dir="5400000" rotWithShape="0">
              <a:srgbClr val="000000">
                <a:alpha val="28000"/>
              </a:srgbClr>
            </a:outerShdw>
          </a:effectLst>
        </a:effectStyle>
        <a:effectStyle>
          <a:effectLst>
            <a:outerShdw blurRad="47625" dist="38100" dir="5400000" sy="98000" rotWithShape="0">
              <a:srgbClr val="000000">
                <a:alpha val="48000"/>
              </a:srgbClr>
            </a:outerShdw>
          </a:effectLst>
          <a:scene3d>
            <a:camera prst="orthographicFront">
              <a:rot lat="0" lon="0" rev="0"/>
            </a:camera>
            <a:lightRig rig="twoPt" dir="br">
              <a:rot lat="0" lon="0" rev="8700000"/>
            </a:lightRig>
          </a:scene3d>
          <a:sp3d prstMaterial="matte">
            <a:bevelT w="25400" h="53975"/>
          </a:sp3d>
        </a:effectStyle>
        <a:effectStyle>
          <a:effectLst>
            <a:reflection blurRad="12700" stA="24000" endPos="28000" dist="50800" dir="5400000" sy="-100000" rotWithShape="0"/>
          </a:effectLst>
          <a:scene3d>
            <a:camera prst="orthographicFront">
              <a:rot lat="0" lon="0" rev="0"/>
            </a:camera>
            <a:lightRig rig="threePt" dir="t">
              <a:rot lat="0" lon="0" rev="4800000"/>
            </a:lightRig>
          </a:scene3d>
          <a:sp3d>
            <a:bevelT w="69850" h="31750"/>
          </a:sp3d>
        </a:effectStyle>
      </a:effectStyleLst>
      <a:bgFillStyleLst>
        <a:solidFill>
          <a:schemeClr val="phClr"/>
        </a:solidFill>
        <a:gradFill rotWithShape="1">
          <a:gsLst>
            <a:gs pos="0">
              <a:schemeClr val="phClr">
                <a:tint val="100000"/>
                <a:shade val="80000"/>
                <a:satMod val="100000"/>
                <a:lumMod val="100000"/>
              </a:schemeClr>
            </a:gs>
            <a:gs pos="65000">
              <a:schemeClr val="phClr">
                <a:tint val="100000"/>
                <a:shade val="95000"/>
                <a:satMod val="100000"/>
                <a:lumMod val="100000"/>
              </a:schemeClr>
            </a:gs>
            <a:gs pos="100000">
              <a:schemeClr val="phClr">
                <a:tint val="88000"/>
                <a:shade val="100000"/>
                <a:satMod val="400000"/>
                <a:lumMod val="100000"/>
              </a:schemeClr>
            </a:gs>
          </a:gsLst>
          <a:lin ang="5400000" scaled="0"/>
        </a:gradFill>
        <a:blipFill rotWithShape="1">
          <a:blip xmlns:r="http://schemas.openxmlformats.org/officeDocument/2006/relationships" r:embed="rId1">
            <a:duotone>
              <a:schemeClr val="phClr">
                <a:tint val="95000"/>
                <a:satMod val="90000"/>
              </a:schemeClr>
              <a:schemeClr val="phClr">
                <a:shade val="92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Perspective</Template>
  <TotalTime>5</TotalTime>
  <Words>651</Words>
  <Application>Microsoft Office PowerPoint</Application>
  <PresentationFormat>Экран (4:3)</PresentationFormat>
  <Paragraphs>23</Paragraphs>
  <Slides>9</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9</vt:i4>
      </vt:variant>
    </vt:vector>
  </HeadingPairs>
  <TitlesOfParts>
    <vt:vector size="10" baseType="lpstr">
      <vt:lpstr>Перспектива</vt:lpstr>
      <vt:lpstr>Длинноволновое инфракрасное излучение</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Длинноволновое инфракрасное излучение</dc:title>
  <dc:creator>Пользователь</dc:creator>
  <cp:lastModifiedBy>Пользователь</cp:lastModifiedBy>
  <cp:revision>2</cp:revision>
  <dcterms:created xsi:type="dcterms:W3CDTF">2014-01-11T14:24:24Z</dcterms:created>
  <dcterms:modified xsi:type="dcterms:W3CDTF">2014-01-11T14:40:16Z</dcterms:modified>
</cp:coreProperties>
</file>