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94CBE-286C-4C1B-96F4-465400B74862}" type="datetimeFigureOut">
              <a:rPr lang="uk-UA" smtClean="0"/>
              <a:pPr/>
              <a:t>14.03.2013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E4090-4CFF-4CAE-9371-62939BA68AA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BBF3-A539-4C9F-84CB-5CE2107E88E7}" type="datetime1">
              <a:rPr lang="ru-RU" smtClean="0"/>
              <a:pPr/>
              <a:t>14.03.2013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E03E-FDDB-4A82-8842-0FE808C6DB71}" type="datetime1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792B-083D-4AB2-A484-D8EF834FD2B5}" type="datetime1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8AADD-9C8C-4DAF-BE97-B2753BC15A7D}" type="datetime1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5E0D-C7C3-4F92-8F9B-C7356AA63BC5}" type="datetime1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9936-BC4E-4547-9DAE-042E92912D5F}" type="datetime1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32CD-907D-4F76-BE94-863745B42A9B}" type="datetime1">
              <a:rPr lang="ru-RU" smtClean="0"/>
              <a:pPr/>
              <a:t>14.03.2013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09DF-A5D5-4819-9B24-FB8016ABE1A1}" type="datetime1">
              <a:rPr lang="ru-RU" smtClean="0"/>
              <a:pPr/>
              <a:t>14.03.2013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3893-7B5C-4FA0-8F7A-B33DF623762E}" type="datetime1">
              <a:rPr lang="ru-RU" smtClean="0"/>
              <a:pPr/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A0DB-7C2C-4504-8846-63E63FD1D094}" type="datetime1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CBF1059-4378-49F8-B8CC-CD7FB5531218}" type="datetime1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17741CB-2AC1-43CB-A949-10778D029463}" type="datetime1">
              <a:rPr lang="ru-RU" smtClean="0"/>
              <a:pPr/>
              <a:t>14.03.2013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Plastivezzz Inc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3;&#1072;&#1083;\&#1060;&#1110;&#1079;&#1080;&#1082;&#1072;\&#1050;&#1072;&#1082;%20&#1089;&#1076;&#1077;&#1083;&#1072;&#1090;&#1100;%20&#1089;&#1072;&#1084;&#1099;&#1081;%20&#1087;&#1088;&#1086;&#1089;&#1090;&#1086;&#1081;%20&#1101;&#1083;&#1077;&#1082;&#1090;&#1088;&#1086;&#1076;&#1074;&#1080;&#1075;&#1072;&#1090;&#1077;&#1083;&#1100;.mp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0"/>
            <a:ext cx="4536394" cy="97629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Електродвигуни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02" y="2928934"/>
            <a:ext cx="3458906" cy="183788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800" dirty="0" smtClean="0"/>
              <a:t>Роботу виконав:</a:t>
            </a:r>
          </a:p>
          <a:p>
            <a:pPr algn="just"/>
            <a:r>
              <a:rPr lang="uk-UA" sz="2800" dirty="0" smtClean="0"/>
              <a:t>Учень 9-Б класу</a:t>
            </a:r>
          </a:p>
          <a:p>
            <a:pPr algn="just"/>
            <a:r>
              <a:rPr lang="uk-UA" sz="2800" dirty="0" smtClean="0"/>
              <a:t>КГСМ №1                                                         </a:t>
            </a:r>
          </a:p>
          <a:p>
            <a:pPr algn="just"/>
            <a:r>
              <a:rPr lang="uk-UA" sz="2800" dirty="0" err="1" smtClean="0"/>
              <a:t>Дубач</a:t>
            </a:r>
            <a:r>
              <a:rPr lang="uk-UA" sz="2800" dirty="0" smtClean="0"/>
              <a:t> Богдан</a:t>
            </a:r>
            <a:endParaRPr lang="uk-UA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0020-020-Djakuju-za-uvag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27857"/>
          </a:xfr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0"/>
            <a:ext cx="4357718" cy="730250"/>
          </a:xfrm>
        </p:spPr>
        <p:txBody>
          <a:bodyPr>
            <a:normAutofit/>
          </a:bodyPr>
          <a:lstStyle/>
          <a:p>
            <a:pPr algn="just"/>
            <a:r>
              <a:rPr lang="uk-UA" sz="4000" dirty="0" smtClean="0"/>
              <a:t>Історія виникнення</a:t>
            </a:r>
            <a:endParaRPr lang="uk-UA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86314" y="1500174"/>
            <a:ext cx="3500462" cy="3714776"/>
          </a:xfrm>
        </p:spPr>
        <p:txBody>
          <a:bodyPr anchor="t">
            <a:normAutofit/>
          </a:bodyPr>
          <a:lstStyle/>
          <a:p>
            <a:pPr algn="just"/>
            <a:r>
              <a:rPr lang="uk-UA" sz="2000" dirty="0" smtClean="0"/>
              <a:t>Першим хто почав вивчати магнетизм і електрику був Андре Марі Ампер.</a:t>
            </a:r>
            <a:endParaRPr lang="uk-UA" sz="2000" dirty="0"/>
          </a:p>
        </p:txBody>
      </p:sp>
      <p:pic>
        <p:nvPicPr>
          <p:cNvPr id="6" name="Содержимое 5" descr="Электромагнитная-индукция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520133"/>
            <a:ext cx="4357718" cy="4337759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28662" y="5143512"/>
            <a:ext cx="7215238" cy="1357322"/>
          </a:xfrm>
        </p:spPr>
        <p:txBody>
          <a:bodyPr anchor="t"/>
          <a:lstStyle/>
          <a:p>
            <a:r>
              <a:rPr lang="uk-UA" dirty="0" smtClean="0"/>
              <a:t>Найпершим перетворення магнітної дії у механічну, а саме магнітне обертання у 1821 році показав Майкл Фарадей. Дослід: </a:t>
            </a:r>
            <a:r>
              <a:rPr lang="uk-UA" dirty="0" smtClean="0">
                <a:solidFill>
                  <a:srgbClr val="FF0000"/>
                </a:solidFill>
              </a:rPr>
              <a:t>магніти,</a:t>
            </a:r>
            <a:r>
              <a:rPr lang="uk-UA" dirty="0" smtClean="0">
                <a:solidFill>
                  <a:srgbClr val="00B050"/>
                </a:solidFill>
              </a:rPr>
              <a:t>ртуть,</a:t>
            </a:r>
            <a:r>
              <a:rPr lang="uk-UA" dirty="0" smtClean="0">
                <a:solidFill>
                  <a:srgbClr val="0070C0"/>
                </a:solidFill>
              </a:rPr>
              <a:t>дріт. </a:t>
            </a:r>
            <a:r>
              <a:rPr lang="uk-UA" dirty="0" smtClean="0"/>
              <a:t>При підключенні струму дріт та магніт на шарнірах починали крутитися, якщо змінити + і – тоді вони починали крутитись в іншу сторону.</a:t>
            </a:r>
            <a:endParaRPr lang="uk-UA" dirty="0">
              <a:solidFill>
                <a:srgbClr val="0070C0"/>
              </a:solidFill>
            </a:endParaRPr>
          </a:p>
        </p:txBody>
      </p:sp>
      <p:pic>
        <p:nvPicPr>
          <p:cNvPr id="6" name="Содержимое 5" descr="10238b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0"/>
            <a:ext cx="7429552" cy="500063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6715140" y="1571612"/>
            <a:ext cx="1214446" cy="7143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892943" y="1250141"/>
            <a:ext cx="1071570" cy="5715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2357422" y="1928802"/>
            <a:ext cx="785818" cy="35719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7215206" y="1785926"/>
            <a:ext cx="1143008" cy="78581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>
            <a:off x="6643702" y="928670"/>
            <a:ext cx="1214446" cy="7143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2357422" y="1214422"/>
            <a:ext cx="857256" cy="78581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85786" y="4714884"/>
            <a:ext cx="7429552" cy="1500198"/>
          </a:xfrm>
          <a:ln>
            <a:solidFill>
              <a:srgbClr val="00B050"/>
            </a:solidFill>
          </a:ln>
        </p:spPr>
        <p:txBody>
          <a:bodyPr anchor="t"/>
          <a:lstStyle/>
          <a:p>
            <a:pPr algn="just"/>
            <a:r>
              <a:rPr lang="ru-RU" dirty="0" smtClean="0"/>
              <a:t>У 1824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англійський</a:t>
            </a:r>
            <a:r>
              <a:rPr lang="ru-RU" dirty="0" smtClean="0"/>
              <a:t> </a:t>
            </a:r>
            <a:r>
              <a:rPr lang="ru-RU" dirty="0" err="1" smtClean="0"/>
              <a:t>фізик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математик </a:t>
            </a:r>
            <a:r>
              <a:rPr lang="ru-RU" dirty="0" err="1" smtClean="0"/>
              <a:t>Пітер</a:t>
            </a:r>
            <a:r>
              <a:rPr lang="ru-RU" dirty="0" smtClean="0"/>
              <a:t> </a:t>
            </a:r>
            <a:r>
              <a:rPr lang="ru-RU" dirty="0" err="1" smtClean="0"/>
              <a:t>Барлоу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приладу</a:t>
            </a:r>
            <a:r>
              <a:rPr lang="ru-RU" dirty="0" smtClean="0"/>
              <a:t> </a:t>
            </a:r>
            <a:r>
              <a:rPr lang="ru-RU" dirty="0" err="1" smtClean="0"/>
              <a:t>наочно</a:t>
            </a:r>
            <a:r>
              <a:rPr lang="ru-RU" dirty="0" smtClean="0"/>
              <a:t> </a:t>
            </a:r>
            <a:r>
              <a:rPr lang="ru-RU" dirty="0" err="1" smtClean="0"/>
              <a:t>продемонстрував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електричної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в </a:t>
            </a:r>
            <a:r>
              <a:rPr lang="ru-RU" dirty="0" err="1" smtClean="0"/>
              <a:t>механічну</a:t>
            </a:r>
            <a:r>
              <a:rPr lang="ru-RU" dirty="0" smtClean="0"/>
              <a:t>. Колесо </a:t>
            </a:r>
            <a:r>
              <a:rPr lang="ru-RU" dirty="0" err="1" smtClean="0"/>
              <a:t>Барлоу</a:t>
            </a:r>
            <a:r>
              <a:rPr lang="ru-RU" dirty="0" smtClean="0"/>
              <a:t> являло собою два горизонтально </a:t>
            </a:r>
            <a:r>
              <a:rPr lang="ru-RU" dirty="0" err="1" smtClean="0"/>
              <a:t>розташованих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П-подібних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постійних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магніту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на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</a:t>
            </a:r>
            <a:r>
              <a:rPr lang="ru-RU" dirty="0" err="1" smtClean="0"/>
              <a:t>розміщені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B050"/>
                </a:solidFill>
              </a:rPr>
              <a:t>два </a:t>
            </a:r>
            <a:r>
              <a:rPr lang="ru-RU" dirty="0" err="1" smtClean="0">
                <a:solidFill>
                  <a:srgbClr val="00B050"/>
                </a:solidFill>
              </a:rPr>
              <a:t>мідних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зубчастих</a:t>
            </a:r>
            <a:r>
              <a:rPr lang="ru-RU" dirty="0" smtClean="0">
                <a:solidFill>
                  <a:srgbClr val="00B050"/>
                </a:solidFill>
              </a:rPr>
              <a:t> колеса</a:t>
            </a:r>
            <a:r>
              <a:rPr lang="ru-RU" dirty="0" smtClean="0"/>
              <a:t>. Коли через колеса проходив струм, вони починали </a:t>
            </a:r>
            <a:r>
              <a:rPr lang="ru-RU" dirty="0" err="1" smtClean="0"/>
              <a:t>обертатися</a:t>
            </a:r>
            <a:r>
              <a:rPr lang="ru-RU" dirty="0" smtClean="0"/>
              <a:t> в одному </a:t>
            </a:r>
            <a:r>
              <a:rPr lang="ru-RU" dirty="0" err="1" smtClean="0"/>
              <a:t>напрямі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6" name="Содержимое 5" descr="Колесо-Барлоу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0"/>
            <a:ext cx="7572428" cy="4572008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rot="16200000" flipH="1">
            <a:off x="2821769" y="392885"/>
            <a:ext cx="785818" cy="5715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 flipV="1">
            <a:off x="6786578" y="1500174"/>
            <a:ext cx="1357322" cy="78581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5857884" y="785794"/>
            <a:ext cx="1428760" cy="21431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4857760"/>
            <a:ext cx="8501122" cy="1500198"/>
          </a:xfrm>
        </p:spPr>
        <p:txBody>
          <a:bodyPr anchor="t"/>
          <a:lstStyle/>
          <a:p>
            <a:r>
              <a:rPr lang="ru-RU" dirty="0" smtClean="0"/>
              <a:t>Перший </a:t>
            </a:r>
            <a:r>
              <a:rPr lang="ru-RU" dirty="0" err="1" smtClean="0"/>
              <a:t>електродвигун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безпосереднім</a:t>
            </a:r>
            <a:r>
              <a:rPr lang="ru-RU" dirty="0" smtClean="0"/>
              <a:t> </a:t>
            </a:r>
            <a:r>
              <a:rPr lang="ru-RU" dirty="0" err="1" smtClean="0"/>
              <a:t>обертанням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валу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в 1834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фізиком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академіком</a:t>
            </a:r>
            <a:r>
              <a:rPr lang="ru-RU" dirty="0" smtClean="0"/>
              <a:t> Борисом </a:t>
            </a:r>
            <a:r>
              <a:rPr lang="ru-RU" dirty="0" err="1" smtClean="0"/>
              <a:t>Якобі</a:t>
            </a:r>
            <a:r>
              <a:rPr lang="ru-RU" dirty="0" smtClean="0"/>
              <a:t>. </a:t>
            </a:r>
            <a:r>
              <a:rPr lang="ru-RU" dirty="0" err="1" smtClean="0"/>
              <a:t>Двигун</a:t>
            </a:r>
            <a:r>
              <a:rPr lang="ru-RU" dirty="0" smtClean="0"/>
              <a:t> </a:t>
            </a:r>
            <a:r>
              <a:rPr lang="ru-RU" dirty="0" err="1" smtClean="0"/>
              <a:t>Якобі</a:t>
            </a:r>
            <a:r>
              <a:rPr lang="ru-RU" dirty="0" smtClean="0"/>
              <a:t> </a:t>
            </a:r>
            <a:r>
              <a:rPr lang="ru-RU" dirty="0" err="1" smtClean="0"/>
              <a:t>складався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електромагнітів</a:t>
            </a:r>
            <a:r>
              <a:rPr lang="ru-RU" dirty="0" smtClean="0"/>
              <a:t>. </a:t>
            </a:r>
            <a:r>
              <a:rPr lang="ru-RU" dirty="0" err="1" smtClean="0"/>
              <a:t>Поперемінне</a:t>
            </a:r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полярностей </a:t>
            </a:r>
            <a:r>
              <a:rPr lang="ru-RU" dirty="0" err="1" smtClean="0"/>
              <a:t>рухомих</a:t>
            </a:r>
            <a:r>
              <a:rPr lang="ru-RU" dirty="0" smtClean="0"/>
              <a:t> </a:t>
            </a:r>
            <a:r>
              <a:rPr lang="ru-RU" dirty="0" err="1" smtClean="0"/>
              <a:t>електромагнітів</a:t>
            </a:r>
            <a:r>
              <a:rPr lang="ru-RU" dirty="0" smtClean="0"/>
              <a:t> </a:t>
            </a:r>
            <a:r>
              <a:rPr lang="ru-RU" dirty="0" err="1" smtClean="0"/>
              <a:t>відбувалося</a:t>
            </a:r>
            <a:r>
              <a:rPr lang="ru-RU" dirty="0" smtClean="0"/>
              <a:t> шляхом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комутатора</a:t>
            </a:r>
            <a:r>
              <a:rPr lang="ru-RU" dirty="0" smtClean="0"/>
              <a:t>. Принцип </a:t>
            </a:r>
            <a:r>
              <a:rPr lang="ru-RU" dirty="0" err="1" smtClean="0"/>
              <a:t>цього</a:t>
            </a:r>
            <a:r>
              <a:rPr lang="ru-RU" dirty="0" smtClean="0"/>
              <a:t> пристрою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електродвигунах</a:t>
            </a:r>
            <a:r>
              <a:rPr lang="ru-RU" dirty="0" smtClean="0"/>
              <a:t>. </a:t>
            </a:r>
            <a:r>
              <a:rPr lang="ru-RU" dirty="0" err="1" smtClean="0"/>
              <a:t>Потужність</a:t>
            </a:r>
            <a:r>
              <a:rPr lang="ru-RU" dirty="0" smtClean="0"/>
              <a:t> </a:t>
            </a:r>
            <a:r>
              <a:rPr lang="ru-RU" dirty="0" err="1" smtClean="0"/>
              <a:t>двигуна</a:t>
            </a:r>
            <a:r>
              <a:rPr lang="ru-RU" dirty="0" smtClean="0"/>
              <a:t> </a:t>
            </a:r>
            <a:r>
              <a:rPr lang="ru-RU" dirty="0" err="1" smtClean="0"/>
              <a:t>складала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15 Вт, при </a:t>
            </a:r>
            <a:r>
              <a:rPr lang="ru-RU" dirty="0" err="1" smtClean="0"/>
              <a:t>частоті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ротора 80-120 об / </a:t>
            </a:r>
            <a:r>
              <a:rPr lang="ru-RU" dirty="0" err="1" smtClean="0"/>
              <a:t>хв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FFFF00"/>
                </a:solidFill>
              </a:rPr>
              <a:t>Ротор</a:t>
            </a:r>
            <a:r>
              <a:rPr lang="ru-RU" smtClean="0">
                <a:solidFill>
                  <a:srgbClr val="FFFF00"/>
                </a:solidFill>
              </a:rPr>
              <a:t>, </a:t>
            </a:r>
            <a:r>
              <a:rPr lang="ru-RU" smtClean="0">
                <a:solidFill>
                  <a:srgbClr val="00B050"/>
                </a:solidFill>
              </a:rPr>
              <a:t>статор,</a:t>
            </a:r>
            <a:r>
              <a:rPr lang="ru-RU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комутатор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uk-UA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Первый-электродвигатель-Якоби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0"/>
            <a:ext cx="8501122" cy="4572008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4429124" y="500042"/>
            <a:ext cx="1857388" cy="142876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 flipV="1">
            <a:off x="5572132" y="1785926"/>
            <a:ext cx="2286016" cy="14287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>
            <a:off x="6858016" y="2357430"/>
            <a:ext cx="1571636" cy="8572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  <p:pic>
        <p:nvPicPr>
          <p:cNvPr id="5" name="Как сделать самый простой электродвигатель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428860" y="0"/>
            <a:ext cx="4000528" cy="730250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Сучасні електродвигуни</a:t>
            </a:r>
            <a:endParaRPr lang="uk-UA" sz="32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1285852" y="1000108"/>
            <a:ext cx="7100918" cy="2643206"/>
          </a:xfrm>
        </p:spPr>
        <p:txBody>
          <a:bodyPr anchor="t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uk-UA" sz="2400" dirty="0" smtClean="0"/>
              <a:t>Двигуни постійного струму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Двигуни  змінного струму</a:t>
            </a:r>
          </a:p>
          <a:p>
            <a:pPr>
              <a:buFont typeface="Wingdings" pitchFamily="2" charset="2"/>
              <a:buChar char="Ø"/>
            </a:pPr>
            <a:r>
              <a:rPr lang="uk-UA" sz="1800" dirty="0" smtClean="0"/>
              <a:t>Синхронні</a:t>
            </a:r>
          </a:p>
          <a:p>
            <a:pPr>
              <a:buFont typeface="Wingdings" pitchFamily="2" charset="2"/>
              <a:buChar char="Ø"/>
            </a:pPr>
            <a:r>
              <a:rPr lang="uk-UA" sz="1800" dirty="0" smtClean="0"/>
              <a:t>Асинхронні</a:t>
            </a:r>
            <a:endParaRPr lang="uk-UA" sz="1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071538" y="5072074"/>
            <a:ext cx="6929486" cy="914400"/>
          </a:xfrm>
        </p:spPr>
        <p:txBody>
          <a:bodyPr anchor="t">
            <a:normAutofit/>
          </a:bodyPr>
          <a:lstStyle/>
          <a:p>
            <a:r>
              <a:rPr lang="ru-RU" sz="1800" dirty="0" err="1" smtClean="0"/>
              <a:t>Двигун</a:t>
            </a:r>
            <a:r>
              <a:rPr lang="ru-RU" sz="1800" dirty="0" smtClean="0"/>
              <a:t> </a:t>
            </a:r>
            <a:r>
              <a:rPr lang="ru-RU" sz="1800" dirty="0" err="1" smtClean="0"/>
              <a:t>постійного</a:t>
            </a:r>
            <a:r>
              <a:rPr lang="ru-RU" sz="1800" dirty="0" smtClean="0"/>
              <a:t> струму - </a:t>
            </a:r>
            <a:r>
              <a:rPr lang="ru-RU" sz="1800" dirty="0" err="1" smtClean="0"/>
              <a:t>електричний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двигун</a:t>
            </a:r>
            <a:r>
              <a:rPr lang="ru-RU" sz="1800" dirty="0" smtClean="0"/>
              <a:t>, </a:t>
            </a:r>
            <a:r>
              <a:rPr lang="ru-RU" sz="1800" dirty="0" err="1" smtClean="0"/>
              <a:t>живлення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якого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здійснюється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постійним</a:t>
            </a:r>
            <a:r>
              <a:rPr lang="ru-RU" sz="1800" dirty="0" smtClean="0"/>
              <a:t> </a:t>
            </a:r>
            <a:r>
              <a:rPr lang="ru-RU" sz="1800" dirty="0" err="1" smtClean="0"/>
              <a:t>струмом</a:t>
            </a:r>
            <a:endParaRPr lang="uk-UA" sz="1800" dirty="0"/>
          </a:p>
        </p:txBody>
      </p:sp>
      <p:pic>
        <p:nvPicPr>
          <p:cNvPr id="6" name="Содержимое 5" descr="43е575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0"/>
            <a:ext cx="7929618" cy="4714884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34" y="4643446"/>
            <a:ext cx="8429684" cy="1571636"/>
          </a:xfrm>
        </p:spPr>
        <p:txBody>
          <a:bodyPr anchor="t">
            <a:normAutofit lnSpcReduction="10000"/>
          </a:bodyPr>
          <a:lstStyle/>
          <a:p>
            <a:r>
              <a:rPr lang="ru-RU" dirty="0" err="1" smtClean="0"/>
              <a:t>Двигун</a:t>
            </a:r>
            <a:r>
              <a:rPr lang="ru-RU" dirty="0" smtClean="0"/>
              <a:t> </a:t>
            </a:r>
            <a:r>
              <a:rPr lang="ru-RU" dirty="0" err="1" smtClean="0"/>
              <a:t>змінного</a:t>
            </a:r>
            <a:r>
              <a:rPr lang="ru-RU" dirty="0" smtClean="0"/>
              <a:t> струму - </a:t>
            </a:r>
            <a:r>
              <a:rPr lang="ru-RU" dirty="0" err="1" smtClean="0"/>
              <a:t>електричний</a:t>
            </a:r>
            <a:r>
              <a:rPr lang="ru-RU" dirty="0" smtClean="0"/>
              <a:t> </a:t>
            </a:r>
            <a:r>
              <a:rPr lang="ru-RU" dirty="0" err="1" smtClean="0"/>
              <a:t>двигун</a:t>
            </a:r>
            <a:r>
              <a:rPr lang="ru-RU" dirty="0" smtClean="0"/>
              <a:t>, </a:t>
            </a:r>
            <a:r>
              <a:rPr lang="ru-RU" dirty="0" err="1" smtClean="0"/>
              <a:t>живлення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змінним</a:t>
            </a:r>
            <a:r>
              <a:rPr lang="ru-RU" dirty="0" smtClean="0"/>
              <a:t> </a:t>
            </a:r>
            <a:r>
              <a:rPr lang="ru-RU" dirty="0" err="1" smtClean="0"/>
              <a:t>струмом</a:t>
            </a:r>
            <a:r>
              <a:rPr lang="ru-RU" dirty="0" smtClean="0"/>
              <a:t>. За принципом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двигуни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синхронні</a:t>
            </a:r>
            <a:r>
              <a:rPr lang="ru-RU" dirty="0" smtClean="0"/>
              <a:t> та </a:t>
            </a:r>
            <a:r>
              <a:rPr lang="ru-RU" dirty="0" err="1" smtClean="0"/>
              <a:t>асинхронні</a:t>
            </a:r>
            <a:r>
              <a:rPr lang="ru-RU" dirty="0" smtClean="0"/>
              <a:t> </a:t>
            </a:r>
            <a:r>
              <a:rPr lang="ru-RU" dirty="0" err="1" smtClean="0"/>
              <a:t>двигуни</a:t>
            </a:r>
            <a:r>
              <a:rPr lang="ru-RU" dirty="0" smtClean="0"/>
              <a:t>. </a:t>
            </a:r>
            <a:r>
              <a:rPr lang="ru-RU" dirty="0" err="1" smtClean="0"/>
              <a:t>Синхронні</a:t>
            </a:r>
            <a:r>
              <a:rPr lang="ru-RU" dirty="0" smtClean="0"/>
              <a:t> – у них </a:t>
            </a:r>
            <a:r>
              <a:rPr lang="ru-RU" dirty="0" err="1" smtClean="0"/>
              <a:t>співпадає</a:t>
            </a:r>
            <a:r>
              <a:rPr lang="ru-RU" dirty="0" smtClean="0"/>
              <a:t> </a:t>
            </a:r>
            <a:r>
              <a:rPr lang="ru-RU" dirty="0" err="1" smtClean="0"/>
              <a:t>магніторухома</a:t>
            </a:r>
            <a:r>
              <a:rPr lang="ru-RU" dirty="0" smtClean="0"/>
              <a:t> сила статора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швидкістю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ротора. </a:t>
            </a:r>
            <a:r>
              <a:rPr lang="ru-RU" dirty="0" err="1" smtClean="0"/>
              <a:t>Асинхронні</a:t>
            </a:r>
            <a:r>
              <a:rPr lang="ru-RU" dirty="0" smtClean="0"/>
              <a:t>- в них </a:t>
            </a:r>
            <a:r>
              <a:rPr lang="ru-RU" dirty="0" err="1" smtClean="0"/>
              <a:t>магніторухома</a:t>
            </a:r>
            <a:r>
              <a:rPr lang="ru-RU" dirty="0" smtClean="0"/>
              <a:t> сила статора не </a:t>
            </a:r>
            <a:r>
              <a:rPr lang="ru-RU" dirty="0" err="1" smtClean="0"/>
              <a:t>співпадає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швидкістю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ротора.Вони</a:t>
            </a:r>
            <a:r>
              <a:rPr lang="ru-RU" dirty="0" smtClean="0"/>
              <a:t> </a:t>
            </a:r>
            <a:r>
              <a:rPr lang="ru-RU" dirty="0" err="1" smtClean="0"/>
              <a:t>легкі</a:t>
            </a:r>
            <a:r>
              <a:rPr lang="ru-RU" dirty="0" smtClean="0"/>
              <a:t> в </a:t>
            </a:r>
            <a:r>
              <a:rPr lang="ru-RU" dirty="0" err="1" smtClean="0"/>
              <a:t>конструктуції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легко </a:t>
            </a:r>
            <a:r>
              <a:rPr lang="ru-RU" dirty="0" err="1" smtClean="0"/>
              <a:t>обслуговуються</a:t>
            </a:r>
            <a:r>
              <a:rPr lang="ru-RU" dirty="0" smtClean="0"/>
              <a:t> тому вони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найпоширенішими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 Статор; Б Ротор</a:t>
            </a:r>
          </a:p>
          <a:p>
            <a:r>
              <a:rPr lang="ru-RU" dirty="0" smtClean="0"/>
              <a:t>1.Корпус 2.Сердечник 3.Обмотка 4.Вал</a:t>
            </a:r>
            <a:endParaRPr lang="uk-UA" dirty="0"/>
          </a:p>
        </p:txBody>
      </p:sp>
      <p:pic>
        <p:nvPicPr>
          <p:cNvPr id="6" name="Содержимое 5" descr="i_21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-1"/>
            <a:ext cx="8286808" cy="4572009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Plastivezzz Inc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101</TotalTime>
  <Words>307</Words>
  <Application>Microsoft Office PowerPoint</Application>
  <PresentationFormat>Экран (4:3)</PresentationFormat>
  <Paragraphs>29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Електродвигуни</vt:lpstr>
      <vt:lpstr>Історія виникнення</vt:lpstr>
      <vt:lpstr>Слайд 3</vt:lpstr>
      <vt:lpstr>Слайд 4</vt:lpstr>
      <vt:lpstr>Слайд 5</vt:lpstr>
      <vt:lpstr>Слайд 6</vt:lpstr>
      <vt:lpstr>Сучасні електродвигуни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Електродвигуни</dc:title>
  <dc:creator>IVAN</dc:creator>
  <cp:lastModifiedBy>IVAN</cp:lastModifiedBy>
  <cp:revision>15</cp:revision>
  <dcterms:created xsi:type="dcterms:W3CDTF">2013-03-12T17:31:21Z</dcterms:created>
  <dcterms:modified xsi:type="dcterms:W3CDTF">2013-03-14T05:35:09Z</dcterms:modified>
</cp:coreProperties>
</file>