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90E3-37CD-4231-9128-7DD1FA002344}" type="datetimeFigureOut">
              <a:rPr lang="uk-UA" smtClean="0"/>
              <a:pPr/>
              <a:t>08.12.2011</a:t>
            </a:fld>
            <a:endParaRPr lang="uk-UA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6BB5-B753-4048-B0D2-571867B52088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90E3-37CD-4231-9128-7DD1FA002344}" type="datetimeFigureOut">
              <a:rPr lang="uk-UA" smtClean="0"/>
              <a:pPr/>
              <a:t>08.12.2011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6BB5-B753-4048-B0D2-571867B52088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spd="slow"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90E3-37CD-4231-9128-7DD1FA002344}" type="datetimeFigureOut">
              <a:rPr lang="uk-UA" smtClean="0"/>
              <a:pPr/>
              <a:t>08.12.2011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6BB5-B753-4048-B0D2-571867B52088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spd="slow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90E3-37CD-4231-9128-7DD1FA002344}" type="datetimeFigureOut">
              <a:rPr lang="uk-UA" smtClean="0"/>
              <a:pPr/>
              <a:t>08.12.2011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6BB5-B753-4048-B0D2-571867B52088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spd="slow"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90E3-37CD-4231-9128-7DD1FA002344}" type="datetimeFigureOut">
              <a:rPr lang="uk-UA" smtClean="0"/>
              <a:pPr/>
              <a:t>08.12.2011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6BB5-B753-4048-B0D2-571867B52088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90E3-37CD-4231-9128-7DD1FA002344}" type="datetimeFigureOut">
              <a:rPr lang="uk-UA" smtClean="0"/>
              <a:pPr/>
              <a:t>08.12.2011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6BB5-B753-4048-B0D2-571867B52088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spd="slow"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90E3-37CD-4231-9128-7DD1FA002344}" type="datetimeFigureOut">
              <a:rPr lang="uk-UA" smtClean="0"/>
              <a:pPr/>
              <a:t>08.12.2011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6BB5-B753-4048-B0D2-571867B52088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spd="slow"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90E3-37CD-4231-9128-7DD1FA002344}" type="datetimeFigureOut">
              <a:rPr lang="uk-UA" smtClean="0"/>
              <a:pPr/>
              <a:t>08.12.2011</a:t>
            </a:fld>
            <a:endParaRPr lang="uk-UA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C66BB5-B753-4048-B0D2-571867B52088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  <p:transition spd="slow"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90E3-37CD-4231-9128-7DD1FA002344}" type="datetimeFigureOut">
              <a:rPr lang="uk-UA" smtClean="0"/>
              <a:pPr/>
              <a:t>08.12.2011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6BB5-B753-4048-B0D2-571867B52088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spd="slow"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90E3-37CD-4231-9128-7DD1FA002344}" type="datetimeFigureOut">
              <a:rPr lang="uk-UA" smtClean="0"/>
              <a:pPr/>
              <a:t>08.12.2011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DC66BB5-B753-4048-B0D2-571867B52088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spd="slow"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F5790E3-37CD-4231-9128-7DD1FA002344}" type="datetimeFigureOut">
              <a:rPr lang="uk-UA" smtClean="0"/>
              <a:pPr/>
              <a:t>08.12.2011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6BB5-B753-4048-B0D2-571867B52088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spd="slow"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F5790E3-37CD-4231-9128-7DD1FA002344}" type="datetimeFigureOut">
              <a:rPr lang="uk-UA" smtClean="0"/>
              <a:pPr/>
              <a:t>08.12.2011</a:t>
            </a:fld>
            <a:endParaRPr lang="uk-UA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DC66BB5-B753-4048-B0D2-571867B52088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 spd="slow">
    <p:pull dir="r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28604"/>
            <a:ext cx="9144000" cy="1857388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“ </a:t>
            </a:r>
            <a:r>
              <a:rPr lang="uk-UA" sz="540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українські  космонавти </a:t>
            </a:r>
            <a:r>
              <a:rPr lang="uk-UA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”</a:t>
            </a:r>
            <a:endParaRPr lang="uk-UA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285784" y="4286256"/>
            <a:ext cx="3643306" cy="2286016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Підготувала: </a:t>
            </a:r>
          </a:p>
          <a:p>
            <a:r>
              <a:rPr lang="uk-UA" sz="2400" dirty="0" smtClean="0"/>
              <a:t>учениця 10-го класу Чорнобаєва Олена</a:t>
            </a:r>
            <a:endParaRPr lang="uk-UA" sz="2400" dirty="0"/>
          </a:p>
        </p:txBody>
      </p:sp>
      <p:pic>
        <p:nvPicPr>
          <p:cNvPr id="5" name="Рисунок 4" descr="e176265cd7016c887a1c45726925f92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1428736"/>
            <a:ext cx="5755014" cy="37861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Волинов Борис Валентинович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00001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428736"/>
            <a:ext cx="3415542" cy="48577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4572000" y="1714488"/>
            <a:ext cx="40719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Народився 18 грудня 1934 року в місті Іркутськ, РРФСР. Космонавт  ВПС. Інструктор-космонавт.</a:t>
            </a:r>
            <a:endParaRPr lang="ru-RU" sz="3200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60118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 15 по 18 січня 1969 року командиром КК «Союз-5». Стартував разом з Єлісеєвим і Хруновим, які після першого в світі стикування двох пілотованих кораблів перейшли через відкритий космос в КК «Союз-4» (командир - Шаталов). Посадку здійснював самотужки.</a:t>
            </a:r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Гео́ргій Степа́нович Шо́нін</a:t>
            </a:r>
            <a:endParaRPr lang="ru-RU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Содержимое 3" descr="1300795668_1662020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428736"/>
            <a:ext cx="3429024" cy="49776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4572000" y="1643050"/>
            <a:ext cx="328614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Народився</a:t>
            </a:r>
          </a:p>
          <a:p>
            <a:r>
              <a:rPr lang="ru-RU" sz="2800" dirty="0" smtClean="0"/>
              <a:t>3 серпня 1935, Ровеньки Луганської області — помер-6 квітня 1997 — радянський космонавт. Герой Радянського Союзу Генерал-лейтенант авіації.</a:t>
            </a:r>
            <a:endParaRPr lang="ru-RU" sz="2800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5828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11 жовтня — 16 жовтня 1969 брав участь в космічному польоті як командир корабля «Союз-6».</a:t>
            </a:r>
            <a:endParaRPr lang="ru-RU" dirty="0"/>
          </a:p>
        </p:txBody>
      </p:sp>
      <p:pic>
        <p:nvPicPr>
          <p:cNvPr id="4" name="Рисунок 3" descr="soyuz_appolo-500x28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3000372"/>
            <a:ext cx="6056162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Попович </a:t>
            </a: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Павло</a:t>
            </a: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Романович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popovich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714488"/>
            <a:ext cx="3078659" cy="45259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4857752" y="1857364"/>
            <a:ext cx="321470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</a:t>
            </a:r>
            <a:r>
              <a:rPr lang="ru-RU" sz="2400" dirty="0" smtClean="0"/>
              <a:t>Народився</a:t>
            </a:r>
            <a:r>
              <a:rPr lang="ru-RU" sz="2400" dirty="0" smtClean="0"/>
              <a:t> 5 </a:t>
            </a:r>
            <a:r>
              <a:rPr lang="ru-RU" sz="2400" dirty="0" smtClean="0"/>
              <a:t>жовтня</a:t>
            </a:r>
            <a:r>
              <a:rPr lang="ru-RU" sz="2400" dirty="0" smtClean="0"/>
              <a:t> 1930, Узин, </a:t>
            </a:r>
            <a:r>
              <a:rPr lang="ru-RU" sz="2400" dirty="0" smtClean="0"/>
              <a:t>Київщина</a:t>
            </a:r>
            <a:r>
              <a:rPr lang="ru-RU" sz="2400" dirty="0" smtClean="0"/>
              <a:t> </a:t>
            </a:r>
            <a:r>
              <a:rPr lang="ru-RU" sz="2400" dirty="0" smtClean="0"/>
              <a:t>—помер- </a:t>
            </a:r>
            <a:r>
              <a:rPr lang="ru-RU" sz="2400" dirty="0" smtClean="0"/>
              <a:t>29 </a:t>
            </a:r>
            <a:r>
              <a:rPr lang="ru-RU" sz="2400" dirty="0" smtClean="0"/>
              <a:t>вересня</a:t>
            </a:r>
            <a:r>
              <a:rPr lang="ru-RU" sz="2400" dirty="0" smtClean="0"/>
              <a:t> 2009, Гурзуф, </a:t>
            </a:r>
            <a:r>
              <a:rPr lang="ru-RU" sz="2400" dirty="0" smtClean="0"/>
              <a:t>Крим</a:t>
            </a:r>
            <a:r>
              <a:rPr lang="ru-RU" sz="2400" dirty="0" smtClean="0"/>
              <a:t> — </a:t>
            </a:r>
            <a:r>
              <a:rPr lang="ru-RU" sz="2400" dirty="0" smtClean="0"/>
              <a:t>льотчик-космонавт</a:t>
            </a:r>
            <a:r>
              <a:rPr lang="ru-RU" sz="2400" dirty="0" smtClean="0"/>
              <a:t> </a:t>
            </a:r>
            <a:r>
              <a:rPr lang="ru-RU" sz="2400" dirty="0" smtClean="0"/>
              <a:t>генерал-майор </a:t>
            </a:r>
            <a:r>
              <a:rPr lang="ru-RU" sz="2400" dirty="0" smtClean="0"/>
              <a:t>авіації</a:t>
            </a:r>
            <a:r>
              <a:rPr lang="ru-RU" sz="2400" dirty="0" smtClean="0"/>
              <a:t> </a:t>
            </a:r>
            <a:r>
              <a:rPr lang="ru-RU" sz="2400" dirty="0" smtClean="0"/>
              <a:t>, </a:t>
            </a:r>
            <a:r>
              <a:rPr lang="ru-RU" sz="2400" dirty="0" smtClean="0"/>
              <a:t>кандидат </a:t>
            </a:r>
            <a:r>
              <a:rPr lang="ru-RU" sz="2400" dirty="0" smtClean="0"/>
              <a:t>технічних</a:t>
            </a:r>
            <a:r>
              <a:rPr lang="ru-RU" sz="2400" dirty="0" smtClean="0"/>
              <a:t> </a:t>
            </a:r>
            <a:r>
              <a:rPr lang="ru-RU" sz="2400" dirty="0" smtClean="0"/>
              <a:t>наук. </a:t>
            </a:r>
            <a:r>
              <a:rPr lang="ru-RU" sz="2400" dirty="0" smtClean="0"/>
              <a:t>Двічі</a:t>
            </a:r>
            <a:r>
              <a:rPr lang="ru-RU" sz="2400" dirty="0" smtClean="0"/>
              <a:t> Герой </a:t>
            </a:r>
            <a:r>
              <a:rPr lang="ru-RU" sz="2400" dirty="0" smtClean="0"/>
              <a:t>Радянського</a:t>
            </a:r>
            <a:r>
              <a:rPr lang="ru-RU" sz="2400" dirty="0" smtClean="0"/>
              <a:t> Союзу 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 spd="slow">
    <p:pull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154758"/>
          </a:xfrm>
        </p:spPr>
        <p:txBody>
          <a:bodyPr>
            <a:normAutofit/>
          </a:bodyPr>
          <a:lstStyle/>
          <a:p>
            <a:r>
              <a:rPr lang="ru-RU" dirty="0" smtClean="0"/>
              <a:t>12 </a:t>
            </a:r>
            <a:r>
              <a:rPr lang="ru-RU" dirty="0" smtClean="0"/>
              <a:t>серпня</a:t>
            </a:r>
            <a:r>
              <a:rPr lang="ru-RU" dirty="0" smtClean="0"/>
              <a:t> — 15 </a:t>
            </a:r>
            <a:r>
              <a:rPr lang="ru-RU" dirty="0" smtClean="0"/>
              <a:t>серпня</a:t>
            </a:r>
            <a:r>
              <a:rPr lang="ru-RU" dirty="0" smtClean="0"/>
              <a:t> 1962 </a:t>
            </a:r>
            <a:r>
              <a:rPr lang="ru-RU" dirty="0" smtClean="0"/>
              <a:t>здійснив</a:t>
            </a:r>
            <a:r>
              <a:rPr lang="ru-RU" dirty="0" smtClean="0"/>
              <a:t> на </a:t>
            </a:r>
            <a:r>
              <a:rPr lang="ru-RU" dirty="0" smtClean="0"/>
              <a:t>кораблі-супутнику</a:t>
            </a:r>
            <a:r>
              <a:rPr lang="ru-RU" dirty="0" smtClean="0"/>
              <a:t> «Восток-4» перший у </a:t>
            </a:r>
            <a:r>
              <a:rPr lang="ru-RU" dirty="0" smtClean="0"/>
              <a:t>світі</a:t>
            </a:r>
            <a:r>
              <a:rPr lang="ru-RU" dirty="0" smtClean="0"/>
              <a:t> </a:t>
            </a:r>
            <a:r>
              <a:rPr lang="ru-RU" dirty="0" smtClean="0"/>
              <a:t>груповий</a:t>
            </a:r>
            <a:r>
              <a:rPr lang="ru-RU" dirty="0" smtClean="0"/>
              <a:t> </a:t>
            </a:r>
            <a:r>
              <a:rPr lang="ru-RU" dirty="0" smtClean="0"/>
              <a:t>політ</a:t>
            </a:r>
            <a:r>
              <a:rPr lang="ru-RU" dirty="0" smtClean="0"/>
              <a:t> </a:t>
            </a:r>
            <a:r>
              <a:rPr lang="ru-RU" dirty="0" smtClean="0"/>
              <a:t>двох</a:t>
            </a:r>
            <a:r>
              <a:rPr lang="ru-RU" dirty="0" smtClean="0"/>
              <a:t> </a:t>
            </a:r>
            <a:r>
              <a:rPr lang="ru-RU" dirty="0" smtClean="0"/>
              <a:t>пілотованих</a:t>
            </a:r>
            <a:r>
              <a:rPr lang="ru-RU" dirty="0" smtClean="0"/>
              <a:t> </a:t>
            </a:r>
            <a:r>
              <a:rPr lang="ru-RU" dirty="0" smtClean="0"/>
              <a:t>кораблів</a:t>
            </a:r>
            <a:r>
              <a:rPr lang="ru-RU" dirty="0" smtClean="0"/>
              <a:t>, </a:t>
            </a:r>
            <a:r>
              <a:rPr lang="ru-RU" dirty="0" smtClean="0"/>
              <a:t>спільно</a:t>
            </a:r>
            <a:r>
              <a:rPr lang="ru-RU" dirty="0" smtClean="0"/>
              <a:t> </a:t>
            </a:r>
            <a:r>
              <a:rPr lang="ru-RU" dirty="0" smtClean="0"/>
              <a:t>з</a:t>
            </a:r>
            <a:r>
              <a:rPr lang="ru-RU" dirty="0" smtClean="0"/>
              <a:t> А. Г. </a:t>
            </a:r>
            <a:r>
              <a:rPr lang="ru-RU" dirty="0" smtClean="0"/>
              <a:t>Ніколаєвим</a:t>
            </a:r>
            <a:r>
              <a:rPr lang="ru-RU" dirty="0" smtClean="0"/>
              <a:t>, </a:t>
            </a:r>
            <a:r>
              <a:rPr lang="ru-RU" dirty="0" smtClean="0"/>
              <a:t>який</a:t>
            </a:r>
            <a:r>
              <a:rPr lang="ru-RU" dirty="0" smtClean="0"/>
              <a:t> </a:t>
            </a:r>
            <a:r>
              <a:rPr lang="ru-RU" dirty="0" smtClean="0"/>
              <a:t>пілотував</a:t>
            </a:r>
            <a:r>
              <a:rPr lang="ru-RU" dirty="0" smtClean="0"/>
              <a:t> </a:t>
            </a:r>
            <a:r>
              <a:rPr lang="ru-RU" dirty="0" smtClean="0"/>
              <a:t>космічний</a:t>
            </a:r>
            <a:r>
              <a:rPr lang="ru-RU" dirty="0" smtClean="0"/>
              <a:t> </a:t>
            </a:r>
            <a:r>
              <a:rPr lang="ru-RU" dirty="0" smtClean="0"/>
              <a:t>корабель</a:t>
            </a:r>
            <a:r>
              <a:rPr lang="ru-RU" dirty="0" smtClean="0"/>
              <a:t> «Восток-3».</a:t>
            </a:r>
            <a:endParaRPr lang="ru-RU" dirty="0"/>
          </a:p>
        </p:txBody>
      </p:sp>
    </p:spTree>
  </p:cSld>
  <p:clrMapOvr>
    <a:masterClrMapping/>
  </p:clrMapOvr>
  <p:transition spd="slow"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7358114" cy="1143000"/>
          </a:xfrm>
        </p:spPr>
        <p:txBody>
          <a:bodyPr>
            <a:normAutofit/>
          </a:bodyPr>
          <a:lstStyle/>
          <a:p>
            <a:r>
              <a:rPr lang="vi-VN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Каденю́к Леоні́д Костянти́нович</a:t>
            </a:r>
            <a:endParaRPr lang="uk-UA" sz="36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4" name="Содержимое 3" descr="250px-Leonid_Kadenyu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285860"/>
            <a:ext cx="4071966" cy="49292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5000628" y="1714488"/>
            <a:ext cx="378621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28 січня 1951, Клішківці — Герой України, перший космонавт незалежної України, народний депутат України 4-го скликання.</a:t>
            </a:r>
            <a:endParaRPr lang="uk-UA" sz="2800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501090" cy="2286016"/>
          </a:xfrm>
        </p:spPr>
        <p:txBody>
          <a:bodyPr>
            <a:noAutofit/>
          </a:bodyPr>
          <a:lstStyle/>
          <a:p>
            <a:r>
              <a:rPr lang="ru-RU" sz="3600" dirty="0" smtClean="0"/>
              <a:t>В період з 19 листопада по 5 грудня 1997 року здійснив космічний політ на американському БТКК «Коламбія» місії STS-87.</a:t>
            </a:r>
            <a:endParaRPr lang="uk-UA" sz="3600" dirty="0"/>
          </a:p>
        </p:txBody>
      </p:sp>
      <p:pic>
        <p:nvPicPr>
          <p:cNvPr id="4" name="Рисунок 3" descr="kadenu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2214554"/>
            <a:ext cx="5357851" cy="4000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vi-VN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Валенти́н Васи́льович Бондаре́нко</a:t>
            </a:r>
            <a:endParaRPr lang="uk-UA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571612"/>
            <a:ext cx="3652854" cy="49465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4643438" y="1500174"/>
            <a:ext cx="35719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16 лютого 1937, </a:t>
            </a:r>
            <a:r>
              <a:rPr lang="en-US" sz="2800" dirty="0" smtClean="0"/>
              <a:t>(</a:t>
            </a:r>
            <a:r>
              <a:rPr lang="ru-RU" sz="2800" dirty="0" smtClean="0"/>
              <a:t>Харків</a:t>
            </a:r>
            <a:r>
              <a:rPr lang="en-US" sz="2800" dirty="0" smtClean="0"/>
              <a:t>)</a:t>
            </a:r>
            <a:r>
              <a:rPr lang="ru-RU" sz="2800" dirty="0" smtClean="0"/>
              <a:t> — 23 березня 1961 </a:t>
            </a:r>
            <a:r>
              <a:rPr lang="en-US" sz="2800" dirty="0" smtClean="0"/>
              <a:t>(</a:t>
            </a:r>
            <a:r>
              <a:rPr lang="ru-RU" sz="2800" dirty="0" smtClean="0"/>
              <a:t>Москва) — радянський льотчик-винищувач, член першого загону космонавтів СРСР.</a:t>
            </a:r>
            <a:endParaRPr lang="uk-UA" sz="2800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7467600" cy="54292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28 квітня 1960 року був зарахований до першого загону радянських космонавтів. Проходив підготовку до космічного польоту на кораблі «Восход».Загинув під час випробування.</a:t>
            </a:r>
            <a:endParaRPr lang="uk-UA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vi-VN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Володи́мир Володи́мирович Васю́тін</a:t>
            </a:r>
            <a:endParaRPr lang="uk-UA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Содержимое 3" descr="vasyutin_v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714488"/>
            <a:ext cx="3510916" cy="46434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4214810" y="1857364"/>
            <a:ext cx="46434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8 березня 1952, Харків — 19 липня 2002) — радянський космонавт українського походження</a:t>
            </a:r>
            <a:r>
              <a:rPr lang="ru-RU" sz="3200" dirty="0"/>
              <a:t>.</a:t>
            </a:r>
            <a:endParaRPr lang="uk-UA" sz="3200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43998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17 вересня 1985 року Васютін здійснив свій перший політ у космос як командир корабля «Союз Т-14» до станції «Салют-7»</a:t>
            </a:r>
            <a:endParaRPr lang="uk-UA" sz="3600" dirty="0"/>
          </a:p>
        </p:txBody>
      </p:sp>
      <p:pic>
        <p:nvPicPr>
          <p:cNvPr id="4" name="Рисунок 3" descr="soyuz-t-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2786058"/>
            <a:ext cx="6286544" cy="38257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Віта́лій Миха́йлович Жо́лобов</a:t>
            </a:r>
            <a:endParaRPr lang="ru-RU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Содержимое 3" descr="manexe07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7" y="1500174"/>
            <a:ext cx="3403249" cy="49292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4500562" y="1714488"/>
            <a:ext cx="36433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Народився 18 червня 1937 року в селі Стара Збур'ївка Голопристанського району Херсонської області . Борт</a:t>
            </a:r>
            <a:r>
              <a:rPr lang="uk-UA" sz="3200" dirty="0" smtClean="0"/>
              <a:t>інженер.</a:t>
            </a:r>
            <a:endParaRPr lang="ru-RU" sz="3200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7467600" cy="4643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 6 липня по 24 серпня 1976 року разом з Борисом Волиновим здійснив політ у космос як бортінженер корабля «Союз-21» та орбітальної станції «Салют-5».</a:t>
            </a:r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342</TotalTime>
  <Words>279</Words>
  <Application>Microsoft Office PowerPoint</Application>
  <PresentationFormat>Экран (4:3)</PresentationFormat>
  <Paragraphs>25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Техническая</vt:lpstr>
      <vt:lpstr>“ українські  космонавти ”</vt:lpstr>
      <vt:lpstr>Каденю́к Леоні́д Костянти́нович</vt:lpstr>
      <vt:lpstr>В період з 19 листопада по 5 грудня 1997 року здійснив космічний політ на американському БТКК «Коламбія» місії STS-87.</vt:lpstr>
      <vt:lpstr>Валенти́н Васи́льович Бондаре́нко</vt:lpstr>
      <vt:lpstr>28 квітня 1960 року був зарахований до першого загону радянських космонавтів. Проходив підготовку до космічного польоту на кораблі «Восход».Загинув під час випробування.</vt:lpstr>
      <vt:lpstr>Володи́мир Володи́мирович Васю́тін</vt:lpstr>
      <vt:lpstr>17 вересня 1985 року Васютін здійснив свій перший політ у космос як командир корабля «Союз Т-14» до станції «Салют-7»</vt:lpstr>
      <vt:lpstr>Віта́лій Миха́йлович Жо́лобов</vt:lpstr>
      <vt:lpstr>З 6 липня по 24 серпня 1976 року разом з Борисом Волиновим здійснив політ у космос як бортінженер корабля «Союз-21» та орбітальної станції «Салют-5».</vt:lpstr>
      <vt:lpstr>Волинов Борис Валентинович </vt:lpstr>
      <vt:lpstr>З 15 по 18 січня 1969 року командиром КК «Союз-5». Стартував разом з Єлісеєвим і Хруновим, які після першого в світі стикування двох пілотованих кораблів перейшли через відкритий космос в КК «Союз-4» (командир - Шаталов). Посадку здійснював самотужки.</vt:lpstr>
      <vt:lpstr>Гео́ргій Степа́нович Шо́нін</vt:lpstr>
      <vt:lpstr>11 жовтня — 16 жовтня 1969 брав участь в космічному польоті як командир корабля «Союз-6».</vt:lpstr>
      <vt:lpstr>Попович Павло Романович </vt:lpstr>
      <vt:lpstr>12 серпня — 15 серпня 1962 здійснив на кораблі-супутнику «Восток-4» перший у світі груповий політ двох пілотованих кораблів, спільно з А. Г. Ніколаєвим, який пілотував космічний корабель «Восток-3».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АЛЛО</dc:creator>
  <cp:lastModifiedBy>admin</cp:lastModifiedBy>
  <cp:revision>35</cp:revision>
  <dcterms:created xsi:type="dcterms:W3CDTF">2011-12-03T11:49:58Z</dcterms:created>
  <dcterms:modified xsi:type="dcterms:W3CDTF">2011-12-08T15:23:00Z</dcterms:modified>
</cp:coreProperties>
</file>