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84" autoAdjust="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BDE9DC4-09D4-40D9-8C4A-C8F3772AC5B7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0244E1-C9DA-41D8-AE1A-B92E7445EA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sse_wp1_1024x76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214346" y="-160760"/>
            <a:ext cx="9483466" cy="7161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0"/>
            <a:ext cx="6962764" cy="758952"/>
          </a:xfrm>
        </p:spPr>
        <p:txBody>
          <a:bodyPr/>
          <a:lstStyle/>
          <a:p>
            <a:r>
              <a:rPr lang="ru-RU" b="0" dirty="0" smtClean="0"/>
              <a:t> Планети-гіганти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Содержимое 14" descr="image001.png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1142976" y="0"/>
            <a:ext cx="7000875" cy="2457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7" name="Прямоугольник 16"/>
          <p:cNvSpPr/>
          <p:nvPr/>
        </p:nvSpPr>
        <p:spPr>
          <a:xfrm rot="513531">
            <a:off x="225329" y="2573123"/>
            <a:ext cx="49292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Атмосфери планет-гігантів містять переважно молекулярний водень, а також метан СН4,багато гелію, а в атмосфері Юпітера і Сатурна виявлено ще й аміак NН3.</a:t>
            </a:r>
          </a:p>
        </p:txBody>
      </p:sp>
      <p:sp>
        <p:nvSpPr>
          <p:cNvPr id="18" name="Прямоугольник 17"/>
          <p:cNvSpPr/>
          <p:nvPr/>
        </p:nvSpPr>
        <p:spPr>
          <a:xfrm rot="20335324">
            <a:off x="4256072" y="355876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>Оскільки планети-гіганти дуже віддалені від Сонця, їх температура  дуже низька: на Юпітері -145 °С, на Сатурні -180 °С, на Урані й Нептуні ще нижча.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 rot="963522">
            <a:off x="311453" y="4902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/>
              <a:t>Вивчення процесів, що відбуваються в атмосферах різних планет, допомагає земній метеорології і кліматології.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Gas_giants_larg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3029123" y="609600"/>
            <a:ext cx="5757719" cy="43910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000364" y="5429264"/>
            <a:ext cx="5867400" cy="747698"/>
          </a:xfrm>
        </p:spPr>
        <p:txBody>
          <a:bodyPr/>
          <a:lstStyle/>
          <a:p>
            <a:r>
              <a:rPr lang="ru-RU" b="0" dirty="0" smtClean="0"/>
              <a:t>        </a:t>
            </a:r>
            <a:br>
              <a:rPr lang="ru-RU" b="0" dirty="0" smtClean="0"/>
            </a:br>
            <a:r>
              <a:rPr lang="ru-RU" b="0" dirty="0" smtClean="0"/>
              <a:t>          Особливості планет-гігантів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357158" y="857232"/>
            <a:ext cx="2462242" cy="5391168"/>
          </a:xfrm>
        </p:spPr>
        <p:txBody>
          <a:bodyPr/>
          <a:lstStyle/>
          <a:p>
            <a:r>
              <a:rPr lang="ru-RU" sz="1700" dirty="0" smtClean="0"/>
              <a:t>З чотирьох гігантських планет найкраще вивчено Юпітер - найбільшу планету цієї групи і найближчу з них до нас і Сонця.</a:t>
            </a:r>
          </a:p>
          <a:p>
            <a:r>
              <a:rPr lang="ru-RU" sz="1700" dirty="0" smtClean="0"/>
              <a:t>У всіх планет-гігантів обертання навколо осі досить швидке, а густина мала. Внаслідок цього вони значно стиснуті.</a:t>
            </a:r>
          </a:p>
          <a:p>
            <a:r>
              <a:rPr lang="ru-RU" sz="1700" dirty="0" smtClean="0"/>
              <a:t>Усі планети-гіганти оточені потужними, великих розмірів атмосферами.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Текст 3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Юпітер</a:t>
            </a:r>
            <a:r>
              <a:rPr lang="ru-RU" b="0" dirty="0"/>
              <a:t> — п'ята й найбільша планета </a:t>
            </a:r>
            <a:r>
              <a:rPr lang="ru-RU" b="0" dirty="0" smtClean="0"/>
              <a:t>Сонячної системи.</a:t>
            </a:r>
            <a:r>
              <a:rPr lang="ru-RU" b="0" dirty="0"/>
              <a:t> </a:t>
            </a:r>
            <a:endParaRPr lang="ru-RU" dirty="0"/>
          </a:p>
        </p:txBody>
      </p:sp>
      <p:sp>
        <p:nvSpPr>
          <p:cNvPr id="34" name="Текст 3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Загальна характеристика </a:t>
            </a:r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8" name="Текс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ru-RU" sz="4800" dirty="0" smtClean="0"/>
              <a:t>Сучасна назва Юпітера походить від імені давньоримського  верховного бога-громоверця.</a:t>
            </a:r>
          </a:p>
          <a:p>
            <a:pPr>
              <a:buFont typeface="Courier New" pitchFamily="49" charset="0"/>
              <a:buChar char="o"/>
            </a:pPr>
            <a:endParaRPr lang="ru-RU" sz="4800" dirty="0" smtClean="0"/>
          </a:p>
          <a:p>
            <a:pPr>
              <a:buFont typeface="Courier New" pitchFamily="49" charset="0"/>
              <a:buChar char="o"/>
            </a:pPr>
            <a:r>
              <a:rPr lang="ru-RU" sz="4800" dirty="0" smtClean="0"/>
              <a:t>Юпітер більш ніж удвічі масивніший за всі інші планети разом узяті.</a:t>
            </a:r>
          </a:p>
          <a:p>
            <a:pPr>
              <a:buFont typeface="Courier New" pitchFamily="49" charset="0"/>
              <a:buChar char="o"/>
            </a:pPr>
            <a:endParaRPr lang="ru-RU" sz="4800" dirty="0" smtClean="0"/>
          </a:p>
          <a:p>
            <a:pPr>
              <a:buFont typeface="Courier New" pitchFamily="49" charset="0"/>
              <a:buChar char="o"/>
            </a:pPr>
            <a:r>
              <a:rPr lang="ru-RU" sz="4800" dirty="0" smtClean="0"/>
              <a:t>У надрах Юпітера відбуваються процеси з досить потужною енергетикою.</a:t>
            </a:r>
          </a:p>
          <a:p>
            <a:pPr>
              <a:buFont typeface="Courier New" pitchFamily="49" charset="0"/>
              <a:buChar char="o"/>
            </a:pPr>
            <a:endParaRPr lang="ru-RU" sz="4800" dirty="0" smtClean="0"/>
          </a:p>
          <a:p>
            <a:pPr>
              <a:buFont typeface="Courier New" pitchFamily="49" charset="0"/>
              <a:buChar char="o"/>
            </a:pPr>
            <a:r>
              <a:rPr lang="ru-RU" sz="4800" dirty="0" smtClean="0"/>
              <a:t>Планета була відома людям з глибокої давнини, що знайшло своє відображення в міфології і релігійних віруваннях різних культур.</a:t>
            </a:r>
          </a:p>
          <a:p>
            <a:pPr>
              <a:buNone/>
            </a:pPr>
            <a:r>
              <a:rPr lang="ru-RU" sz="4800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ru-RU" sz="4800" dirty="0" smtClean="0"/>
              <a:t>Юпітер має понад 67 супутників, найбільші з яких — Іо, Європа, Ганімед і Каллісто. </a:t>
            </a:r>
            <a:endParaRPr lang="ru-RU" sz="4800" b="0" dirty="0" smtClean="0"/>
          </a:p>
          <a:p>
            <a:endParaRPr lang="ru-RU" sz="2900" b="0" dirty="0"/>
          </a:p>
          <a:p>
            <a:endParaRPr lang="ru-RU" sz="1600" b="0" dirty="0" smtClean="0"/>
          </a:p>
          <a:p>
            <a:endParaRPr lang="ru-RU" sz="1600" b="0" dirty="0"/>
          </a:p>
          <a:p>
            <a:endParaRPr lang="ru-RU" sz="3000" b="0" dirty="0" smtClean="0"/>
          </a:p>
          <a:p>
            <a:endParaRPr lang="ru-RU" sz="1600" b="0" dirty="0"/>
          </a:p>
          <a:p>
            <a:endParaRPr lang="ru-RU" sz="1600" b="0" dirty="0" smtClean="0"/>
          </a:p>
          <a:p>
            <a:endParaRPr lang="ru-RU" sz="1600" b="0" dirty="0"/>
          </a:p>
          <a:p>
            <a:endParaRPr lang="ru-RU" sz="1600" b="0" dirty="0" smtClean="0"/>
          </a:p>
          <a:p>
            <a:endParaRPr lang="ru-RU" sz="1600" b="0" dirty="0"/>
          </a:p>
          <a:p>
            <a:endParaRPr lang="ru-RU" sz="1600" b="0" dirty="0" smtClean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Юпітер</a:t>
            </a:r>
            <a:endParaRPr lang="ru-RU" dirty="0"/>
          </a:p>
        </p:txBody>
      </p:sp>
      <p:pic>
        <p:nvPicPr>
          <p:cNvPr id="35" name="Рисунок 34" descr="upi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643182"/>
            <a:ext cx="4572032" cy="34290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Сатурн</a:t>
            </a: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4038600" cy="4681728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300" b="1" dirty="0" smtClean="0"/>
              <a:t>Сатурн</a:t>
            </a:r>
            <a:r>
              <a:rPr lang="ru-RU" sz="1300" dirty="0" smtClean="0"/>
              <a:t> — шоста за віддаленістю від Сонця та друга за розмірами планета Сонячної системи.</a:t>
            </a:r>
          </a:p>
          <a:p>
            <a:pPr>
              <a:buFont typeface="Courier New" pitchFamily="49" charset="0"/>
              <a:buChar char="o"/>
            </a:pPr>
            <a:r>
              <a:rPr lang="ru-RU" sz="1300" dirty="0" smtClean="0"/>
              <a:t>Сатурн швидко обертається навколо своєї осі, складається переважно з рідкого водню і гелію, має товстий шар атмосфери. </a:t>
            </a:r>
          </a:p>
          <a:p>
            <a:pPr>
              <a:buFont typeface="Courier New" pitchFamily="49" charset="0"/>
              <a:buChar char="o"/>
            </a:pPr>
            <a:r>
              <a:rPr lang="ru-RU" sz="1300" dirty="0" smtClean="0"/>
              <a:t> В атмосфері Сатурна міститься 94% водню і 6% гелію.</a:t>
            </a:r>
          </a:p>
          <a:p>
            <a:pPr>
              <a:buFont typeface="Courier New" pitchFamily="49" charset="0"/>
              <a:buChar char="o"/>
            </a:pPr>
            <a:r>
              <a:rPr lang="ru-RU" sz="1300" dirty="0" smtClean="0"/>
              <a:t>Сатурн має невелике ядро з силікатів і заліза, покрите льодом і глибоким шаром рідкого водню.</a:t>
            </a:r>
          </a:p>
          <a:p>
            <a:pPr>
              <a:buFont typeface="Courier New" pitchFamily="49" charset="0"/>
              <a:buChar char="o"/>
            </a:pPr>
            <a:r>
              <a:rPr lang="ru-RU" sz="1300" dirty="0" smtClean="0"/>
              <a:t> Відомо про існування 62 природних супутників Сатурна, найбільший з яких — Титан.</a:t>
            </a:r>
          </a:p>
          <a:p>
            <a:pPr>
              <a:buFont typeface="Courier New" pitchFamily="49" charset="0"/>
              <a:buChar char="o"/>
            </a:pPr>
            <a:r>
              <a:rPr lang="ru-RU" sz="1300" dirty="0" smtClean="0"/>
              <a:t>Сатурн має помітну систему кілець, що складаються здебільшого з частинок криги, меншої кількості важких елементів і пилу. </a:t>
            </a:r>
          </a:p>
          <a:p>
            <a:endParaRPr lang="ru-RU" sz="1200" dirty="0"/>
          </a:p>
        </p:txBody>
      </p:sp>
      <p:pic>
        <p:nvPicPr>
          <p:cNvPr id="13" name="Содержимое 12" descr="saturn_famil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2000240"/>
            <a:ext cx="4357718" cy="3327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2362200" cy="990600"/>
          </a:xfrm>
        </p:spPr>
        <p:txBody>
          <a:bodyPr/>
          <a:lstStyle/>
          <a:p>
            <a:r>
              <a:rPr lang="ru-RU" dirty="0" smtClean="0"/>
              <a:t>          Уран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57158" y="1357298"/>
            <a:ext cx="2357454" cy="4786346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Уран</a:t>
            </a:r>
            <a:r>
              <a:rPr lang="ru-RU" sz="1400" dirty="0" smtClean="0"/>
              <a:t> — сьома від Сонця, третя за діаметром та четверга за масою планета Сонячної системи. </a:t>
            </a:r>
          </a:p>
          <a:p>
            <a:r>
              <a:rPr lang="ru-RU" sz="1400" dirty="0" smtClean="0"/>
              <a:t>Відкрита у 1781 році  англійським астрономом Вільямом</a:t>
            </a:r>
            <a:r>
              <a:rPr lang="ru-RU" sz="1400" u="sng" dirty="0" smtClean="0"/>
              <a:t> </a:t>
            </a:r>
            <a:r>
              <a:rPr lang="ru-RU" sz="1400" dirty="0" smtClean="0"/>
              <a:t>Гершелем.</a:t>
            </a:r>
          </a:p>
          <a:p>
            <a:r>
              <a:rPr lang="ru-RU" sz="1400" dirty="0" smtClean="0"/>
              <a:t>Планета названа ім'ям античного божества Урана, уособлення неба та піднебесного простору.</a:t>
            </a:r>
          </a:p>
          <a:p>
            <a:r>
              <a:rPr lang="ru-RU" sz="1400" dirty="0" smtClean="0"/>
              <a:t> В Урана є система  кілець та магнітосфера, крім того, навколо нього обертаються 27 супутників.</a:t>
            </a:r>
          </a:p>
          <a:p>
            <a:endParaRPr lang="ru-RU" sz="1200" dirty="0"/>
          </a:p>
        </p:txBody>
      </p:sp>
      <p:pic>
        <p:nvPicPr>
          <p:cNvPr id="9" name="Содержимое 8" descr="uranus_0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770350" y="685799"/>
            <a:ext cx="4730740" cy="55786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Нептун </a:t>
            </a:r>
            <a:endParaRPr lang="ru-RU" dirty="0"/>
          </a:p>
        </p:txBody>
      </p:sp>
      <p:pic>
        <p:nvPicPr>
          <p:cNvPr id="6" name="Содержимое 5" descr="neptun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00174"/>
            <a:ext cx="4143404" cy="414340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ru-RU" sz="1600" b="1" dirty="0" smtClean="0"/>
              <a:t>Нептун</a:t>
            </a:r>
            <a:r>
              <a:rPr lang="ru-RU" sz="1600" dirty="0" smtClean="0"/>
              <a:t> — восьма за віддаленістю від Сонця, четверта за розміром і третя за масою планета Сонячної системи.</a:t>
            </a:r>
          </a:p>
          <a:p>
            <a:pPr>
              <a:buFont typeface="Courier New" pitchFamily="49" charset="0"/>
              <a:buChar char="o"/>
            </a:pPr>
            <a:r>
              <a:rPr lang="ru-RU" sz="1600" dirty="0" smtClean="0"/>
              <a:t>Планета названа на честь Римского Бога морів. </a:t>
            </a:r>
          </a:p>
          <a:p>
            <a:pPr>
              <a:buFont typeface="Courier New" pitchFamily="49" charset="0"/>
              <a:buChar char="o"/>
            </a:pPr>
            <a:r>
              <a:rPr lang="ru-RU" sz="1600" dirty="0" smtClean="0"/>
              <a:t>Нептун було відкрито 23 вересня 1846 року, і він став першою планетою, яка була відкрита завдяки математичним розрахункам.</a:t>
            </a:r>
          </a:p>
          <a:p>
            <a:pPr>
              <a:buFont typeface="Courier New" pitchFamily="49" charset="0"/>
              <a:buChar char="o"/>
            </a:pPr>
            <a:r>
              <a:rPr lang="ru-RU" sz="1600" dirty="0" smtClean="0"/>
              <a:t>В атмосфері Нептуна бушують найсильніші вітри серед усіх планет Сонячної системи.</a:t>
            </a:r>
          </a:p>
          <a:p>
            <a:pPr>
              <a:buFont typeface="Courier New" pitchFamily="49" charset="0"/>
              <a:buChar char="o"/>
            </a:pPr>
            <a:r>
              <a:rPr lang="uk-UA" sz="1600" dirty="0" smtClean="0"/>
              <a:t>Нептун має 13 супутників.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85720" y="5000636"/>
            <a:ext cx="2214578" cy="1285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Презентацію    підготували учениці 11-Б Воловик Юлія, Руда Юлія</a:t>
            </a:r>
            <a:endParaRPr lang="ru-RU" dirty="0"/>
          </a:p>
        </p:txBody>
      </p:sp>
      <p:pic>
        <p:nvPicPr>
          <p:cNvPr id="19" name="Содержимое 18" descr="10263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124200" y="714356"/>
            <a:ext cx="5638800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</TotalTime>
  <Words>154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 Планети-гіганти</vt:lpstr>
      <vt:lpstr>Слайд 2</vt:lpstr>
      <vt:lpstr>                   Особливості планет-гігантів</vt:lpstr>
      <vt:lpstr> Юпітер</vt:lpstr>
      <vt:lpstr>Сатурн</vt:lpstr>
      <vt:lpstr>          Уран </vt:lpstr>
      <vt:lpstr>Нептун 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Планети-гіганти</dc:title>
  <dc:creator>volden</dc:creator>
  <cp:lastModifiedBy>volden</cp:lastModifiedBy>
  <cp:revision>17</cp:revision>
  <dcterms:created xsi:type="dcterms:W3CDTF">2013-12-17T09:29:25Z</dcterms:created>
  <dcterms:modified xsi:type="dcterms:W3CDTF">2013-12-19T15:17:44Z</dcterms:modified>
</cp:coreProperties>
</file>