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164C1-8AE3-4D53-988B-C6D857391FBD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F4823-0F36-4523-83A3-B8EF72E26A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788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F4823-0F36-4523-83A3-B8EF72E26A2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860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Цікаві факти про звук</a:t>
            </a: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039" y="3645024"/>
            <a:ext cx="3744416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839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32656"/>
            <a:ext cx="6984776" cy="63093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інфразвуку</a:t>
            </a:r>
            <a:r>
              <a:rPr lang="ru-RU" dirty="0"/>
              <a:t> на </a:t>
            </a:r>
            <a:r>
              <a:rPr lang="ru-RU" dirty="0" err="1"/>
              <a:t>людину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цікавий</a:t>
            </a:r>
            <a:r>
              <a:rPr lang="ru-RU" dirty="0"/>
              <a:t>. </a:t>
            </a:r>
            <a:r>
              <a:rPr lang="ru-RU" dirty="0" err="1"/>
              <a:t>Відомий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випадок</a:t>
            </a:r>
            <a:r>
              <a:rPr lang="ru-RU" dirty="0"/>
              <a:t>. </a:t>
            </a:r>
            <a:r>
              <a:rPr lang="ru-RU" dirty="0" err="1"/>
              <a:t>Якось</a:t>
            </a:r>
            <a:r>
              <a:rPr lang="ru-RU" dirty="0"/>
              <a:t> в </a:t>
            </a:r>
            <a:r>
              <a:rPr lang="ru-RU" dirty="0" err="1"/>
              <a:t>театрі</a:t>
            </a:r>
            <a:r>
              <a:rPr lang="ru-RU" dirty="0"/>
              <a:t> для </a:t>
            </a:r>
            <a:r>
              <a:rPr lang="ru-RU" dirty="0" err="1"/>
              <a:t>п’єси</a:t>
            </a:r>
            <a:r>
              <a:rPr lang="ru-RU" dirty="0"/>
              <a:t> про </a:t>
            </a:r>
            <a:r>
              <a:rPr lang="ru-RU" dirty="0" err="1"/>
              <a:t>часи</a:t>
            </a:r>
            <a:r>
              <a:rPr lang="ru-RU" dirty="0"/>
              <a:t> </a:t>
            </a:r>
            <a:r>
              <a:rPr lang="ru-RU" dirty="0" err="1"/>
              <a:t>Середньовіччя</a:t>
            </a:r>
            <a:r>
              <a:rPr lang="ru-RU" dirty="0"/>
              <a:t> </a:t>
            </a:r>
            <a:r>
              <a:rPr lang="ru-RU" dirty="0" err="1"/>
              <a:t>замовили</a:t>
            </a:r>
            <a:r>
              <a:rPr lang="ru-RU" dirty="0"/>
              <a:t> знаменитому </a:t>
            </a:r>
            <a:r>
              <a:rPr lang="ru-RU" dirty="0" err="1"/>
              <a:t>фізику</a:t>
            </a:r>
            <a:r>
              <a:rPr lang="ru-RU" dirty="0"/>
              <a:t> Р. Вуду (1868-1955) </a:t>
            </a:r>
            <a:r>
              <a:rPr lang="ru-RU" dirty="0" err="1"/>
              <a:t>величезну</a:t>
            </a:r>
            <a:r>
              <a:rPr lang="ru-RU" dirty="0"/>
              <a:t> </a:t>
            </a:r>
            <a:r>
              <a:rPr lang="ru-RU" dirty="0" err="1"/>
              <a:t>органну</a:t>
            </a:r>
            <a:r>
              <a:rPr lang="ru-RU" dirty="0"/>
              <a:t> трубу, </a:t>
            </a:r>
            <a:r>
              <a:rPr lang="ru-RU" dirty="0" err="1"/>
              <a:t>близько</a:t>
            </a:r>
            <a:r>
              <a:rPr lang="ru-RU" dirty="0"/>
              <a:t> 40 </a:t>
            </a:r>
            <a:r>
              <a:rPr lang="ru-RU" dirty="0" err="1"/>
              <a:t>метрів</a:t>
            </a:r>
            <a:r>
              <a:rPr lang="ru-RU" dirty="0"/>
              <a:t> </a:t>
            </a:r>
            <a:r>
              <a:rPr lang="ru-RU" dirty="0" err="1"/>
              <a:t>завдовжки</a:t>
            </a:r>
            <a:r>
              <a:rPr lang="ru-RU" dirty="0"/>
              <a:t>. Труба </a:t>
            </a:r>
            <a:r>
              <a:rPr lang="ru-RU" dirty="0" err="1"/>
              <a:t>видає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нижчий</a:t>
            </a:r>
            <a:r>
              <a:rPr lang="ru-RU" dirty="0"/>
              <a:t> звук, </a:t>
            </a:r>
            <a:r>
              <a:rPr lang="ru-RU" dirty="0" err="1"/>
              <a:t>чим</a:t>
            </a:r>
            <a:r>
              <a:rPr lang="ru-RU" dirty="0"/>
              <a:t> вона </a:t>
            </a:r>
            <a:r>
              <a:rPr lang="ru-RU" dirty="0" err="1"/>
              <a:t>довша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довга</a:t>
            </a:r>
            <a:r>
              <a:rPr lang="ru-RU" dirty="0"/>
              <a:t> труба повинна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видати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нечутний</a:t>
            </a:r>
            <a:r>
              <a:rPr lang="ru-RU" dirty="0"/>
              <a:t> </a:t>
            </a:r>
            <a:r>
              <a:rPr lang="ru-RU" dirty="0" err="1"/>
              <a:t>людським</a:t>
            </a:r>
            <a:r>
              <a:rPr lang="ru-RU" dirty="0"/>
              <a:t> </a:t>
            </a:r>
            <a:r>
              <a:rPr lang="ru-RU" dirty="0" err="1"/>
              <a:t>вухом</a:t>
            </a:r>
            <a:r>
              <a:rPr lang="ru-RU" dirty="0"/>
              <a:t> звук.</a:t>
            </a:r>
          </a:p>
          <a:p>
            <a:r>
              <a:rPr lang="ru-RU" dirty="0" err="1"/>
              <a:t>Звукова</a:t>
            </a:r>
            <a:r>
              <a:rPr lang="ru-RU" dirty="0"/>
              <a:t> </a:t>
            </a:r>
            <a:r>
              <a:rPr lang="ru-RU" dirty="0" err="1"/>
              <a:t>хвиля</a:t>
            </a:r>
            <a:r>
              <a:rPr lang="ru-RU" dirty="0"/>
              <a:t> в 40-метровій </a:t>
            </a:r>
            <a:r>
              <a:rPr lang="ru-RU" dirty="0" err="1"/>
              <a:t>трубі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частоті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8 Гц. Конфуз </a:t>
            </a:r>
            <a:r>
              <a:rPr lang="ru-RU" dirty="0" err="1"/>
              <a:t>вийшов</a:t>
            </a:r>
            <a:r>
              <a:rPr lang="ru-RU" dirty="0"/>
              <a:t>, коли </a:t>
            </a:r>
            <a:r>
              <a:rPr lang="ru-RU" dirty="0" err="1"/>
              <a:t>спробували</a:t>
            </a:r>
            <a:r>
              <a:rPr lang="ru-RU" dirty="0"/>
              <a:t> на </a:t>
            </a:r>
            <a:r>
              <a:rPr lang="ru-RU" dirty="0" err="1"/>
              <a:t>виставі</a:t>
            </a:r>
            <a:r>
              <a:rPr lang="ru-RU" dirty="0"/>
              <a:t> </a:t>
            </a:r>
            <a:r>
              <a:rPr lang="ru-RU" dirty="0" err="1"/>
              <a:t>скористатися</a:t>
            </a:r>
            <a:r>
              <a:rPr lang="ru-RU" dirty="0"/>
              <a:t> </a:t>
            </a:r>
            <a:r>
              <a:rPr lang="ru-RU" dirty="0" err="1"/>
              <a:t>цією</a:t>
            </a:r>
            <a:r>
              <a:rPr lang="ru-RU" dirty="0"/>
              <a:t> трубою. </a:t>
            </a:r>
            <a:r>
              <a:rPr lang="ru-RU" dirty="0" err="1"/>
              <a:t>Інфразвук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частоти</a:t>
            </a:r>
            <a:r>
              <a:rPr lang="ru-RU" dirty="0"/>
              <a:t> </a:t>
            </a:r>
            <a:r>
              <a:rPr lang="ru-RU" dirty="0" err="1"/>
              <a:t>хоча</a:t>
            </a:r>
            <a:r>
              <a:rPr lang="ru-RU" dirty="0"/>
              <a:t> і не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чутним</a:t>
            </a:r>
            <a:r>
              <a:rPr lang="ru-RU" dirty="0"/>
              <a:t>, але </a:t>
            </a:r>
            <a:r>
              <a:rPr lang="ru-RU" dirty="0" err="1"/>
              <a:t>близько</a:t>
            </a:r>
            <a:r>
              <a:rPr lang="ru-RU" dirty="0"/>
              <a:t> </a:t>
            </a:r>
            <a:r>
              <a:rPr lang="ru-RU" dirty="0" err="1"/>
              <a:t>підійшов</a:t>
            </a:r>
            <a:r>
              <a:rPr lang="ru-RU" dirty="0"/>
              <a:t> до так званого альфа-ритму </a:t>
            </a:r>
            <a:r>
              <a:rPr lang="ru-RU" dirty="0" err="1"/>
              <a:t>людського</a:t>
            </a:r>
            <a:r>
              <a:rPr lang="ru-RU" dirty="0"/>
              <a:t> </a:t>
            </a:r>
            <a:r>
              <a:rPr lang="ru-RU" dirty="0" err="1"/>
              <a:t>мозку</a:t>
            </a:r>
            <a:r>
              <a:rPr lang="ru-RU" dirty="0"/>
              <a:t> (5 – 7 Гц). </a:t>
            </a:r>
            <a:r>
              <a:rPr lang="ru-RU" dirty="0" err="1"/>
              <a:t>Коливання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частоти</a:t>
            </a:r>
            <a:r>
              <a:rPr lang="ru-RU" dirty="0"/>
              <a:t> </a:t>
            </a:r>
            <a:r>
              <a:rPr lang="ru-RU" dirty="0" err="1"/>
              <a:t>викликали</a:t>
            </a:r>
            <a:r>
              <a:rPr lang="ru-RU" dirty="0"/>
              <a:t> у людей </a:t>
            </a:r>
            <a:r>
              <a:rPr lang="ru-RU" dirty="0" err="1"/>
              <a:t>паніку</a:t>
            </a:r>
            <a:r>
              <a:rPr lang="ru-RU" dirty="0"/>
              <a:t>. </a:t>
            </a:r>
            <a:r>
              <a:rPr lang="ru-RU" dirty="0" err="1"/>
              <a:t>Глядачі</a:t>
            </a:r>
            <a:r>
              <a:rPr lang="ru-RU" dirty="0"/>
              <a:t> </a:t>
            </a:r>
            <a:r>
              <a:rPr lang="ru-RU" dirty="0" err="1"/>
              <a:t>розбіглися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куди</a:t>
            </a:r>
            <a:r>
              <a:rPr lang="ru-RU" dirty="0"/>
              <a:t>!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частоти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r>
              <a:rPr lang="ru-RU" dirty="0"/>
              <a:t> </a:t>
            </a:r>
            <a:r>
              <a:rPr lang="ru-RU" dirty="0" err="1"/>
              <a:t>небезпечні</a:t>
            </a:r>
            <a:r>
              <a:rPr lang="ru-RU" dirty="0"/>
              <a:t> для </a:t>
            </a:r>
            <a:r>
              <a:rPr lang="ru-RU" dirty="0" err="1"/>
              <a:t>людини</a:t>
            </a:r>
            <a:r>
              <a:rPr lang="ru-RU" dirty="0"/>
              <a:t>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316" y="1772816"/>
            <a:ext cx="2169841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400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Чому</a:t>
            </a:r>
            <a:r>
              <a:rPr lang="ru-RU" dirty="0"/>
              <a:t> ми </a:t>
            </a:r>
            <a:r>
              <a:rPr lang="ru-RU" dirty="0" err="1"/>
              <a:t>сприймаємо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голос в </a:t>
            </a:r>
            <a:r>
              <a:rPr lang="ru-RU" dirty="0" err="1"/>
              <a:t>записі</a:t>
            </a:r>
            <a:r>
              <a:rPr lang="ru-RU" dirty="0"/>
              <a:t> </a:t>
            </a:r>
            <a:r>
              <a:rPr lang="ru-RU" dirty="0" err="1"/>
              <a:t>інакше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коли говоримо?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/>
              <a:t>Свій</a:t>
            </a:r>
            <a:r>
              <a:rPr lang="ru-RU" dirty="0"/>
              <a:t> голос в </a:t>
            </a:r>
            <a:r>
              <a:rPr lang="ru-RU" dirty="0" err="1"/>
              <a:t>записі</a:t>
            </a:r>
            <a:r>
              <a:rPr lang="ru-RU" dirty="0"/>
              <a:t> </a:t>
            </a:r>
            <a:r>
              <a:rPr lang="ru-RU" dirty="0" err="1"/>
              <a:t>здається</a:t>
            </a:r>
            <a:r>
              <a:rPr lang="ru-RU" dirty="0"/>
              <a:t> нам </a:t>
            </a:r>
            <a:r>
              <a:rPr lang="ru-RU" dirty="0" err="1"/>
              <a:t>зовсім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, </a:t>
            </a:r>
            <a:r>
              <a:rPr lang="ru-RU" dirty="0" err="1"/>
              <a:t>чим</a:t>
            </a:r>
            <a:r>
              <a:rPr lang="ru-RU" dirty="0"/>
              <a:t> в той час, коли ми говоримо. </a:t>
            </a:r>
            <a:r>
              <a:rPr lang="ru-RU" dirty="0" err="1"/>
              <a:t>Річ</a:t>
            </a:r>
            <a:r>
              <a:rPr lang="ru-RU" dirty="0"/>
              <a:t> у тому,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вухо</a:t>
            </a:r>
            <a:r>
              <a:rPr lang="ru-RU" dirty="0"/>
              <a:t> —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вуха</a:t>
            </a:r>
            <a:r>
              <a:rPr lang="ru-RU" dirty="0"/>
              <a:t>, </a:t>
            </a:r>
            <a:r>
              <a:rPr lang="ru-RU" dirty="0" err="1"/>
              <a:t>відповідального</a:t>
            </a:r>
            <a:r>
              <a:rPr lang="ru-RU" dirty="0"/>
              <a:t> за </a:t>
            </a:r>
            <a:r>
              <a:rPr lang="ru-RU" dirty="0" err="1"/>
              <a:t>звукове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, — звук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потрапляти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шляхами. </a:t>
            </a:r>
            <a:r>
              <a:rPr lang="ru-RU" dirty="0" err="1"/>
              <a:t>Зовнішня</a:t>
            </a:r>
            <a:r>
              <a:rPr lang="ru-RU" dirty="0"/>
              <a:t> дорога — через </a:t>
            </a:r>
            <a:r>
              <a:rPr lang="ru-RU" dirty="0" err="1"/>
              <a:t>слуховий</a:t>
            </a:r>
            <a:r>
              <a:rPr lang="ru-RU" dirty="0"/>
              <a:t> канал, </a:t>
            </a:r>
            <a:r>
              <a:rPr lang="ru-RU" dirty="0" err="1"/>
              <a:t>барабанну</a:t>
            </a:r>
            <a:r>
              <a:rPr lang="ru-RU" dirty="0"/>
              <a:t> </a:t>
            </a:r>
            <a:r>
              <a:rPr lang="ru-RU" dirty="0" err="1"/>
              <a:t>перетинку</a:t>
            </a:r>
            <a:r>
              <a:rPr lang="ru-RU" dirty="0"/>
              <a:t> і </a:t>
            </a:r>
            <a:r>
              <a:rPr lang="ru-RU" dirty="0" err="1"/>
              <a:t>середнє</a:t>
            </a:r>
            <a:r>
              <a:rPr lang="ru-RU" dirty="0"/>
              <a:t> </a:t>
            </a:r>
            <a:r>
              <a:rPr lang="ru-RU" dirty="0" err="1"/>
              <a:t>вухо</a:t>
            </a:r>
            <a:r>
              <a:rPr lang="ru-RU" dirty="0"/>
              <a:t>, а </a:t>
            </a:r>
            <a:r>
              <a:rPr lang="ru-RU" dirty="0" err="1"/>
              <a:t>внутрішній</a:t>
            </a:r>
            <a:r>
              <a:rPr lang="ru-RU" dirty="0"/>
              <a:t> — </a:t>
            </a:r>
            <a:r>
              <a:rPr lang="ru-RU" dirty="0" err="1"/>
              <a:t>безпосередньо</a:t>
            </a:r>
            <a:r>
              <a:rPr lang="ru-RU" dirty="0"/>
              <a:t> через </a:t>
            </a:r>
            <a:r>
              <a:rPr lang="ru-RU" dirty="0" err="1"/>
              <a:t>тканини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підсилюють</a:t>
            </a:r>
            <a:r>
              <a:rPr lang="ru-RU" dirty="0"/>
              <a:t> </a:t>
            </a:r>
            <a:r>
              <a:rPr lang="ru-RU" dirty="0" err="1"/>
              <a:t>низькі</a:t>
            </a:r>
            <a:r>
              <a:rPr lang="ru-RU" dirty="0"/>
              <a:t> </a:t>
            </a:r>
            <a:r>
              <a:rPr lang="ru-RU" dirty="0" err="1"/>
              <a:t>частоти</a:t>
            </a:r>
            <a:r>
              <a:rPr lang="ru-RU" dirty="0"/>
              <a:t> голосу.</a:t>
            </a:r>
          </a:p>
          <a:p>
            <a:r>
              <a:rPr lang="ru-RU" dirty="0"/>
              <a:t>Таким чином, у момент </a:t>
            </a:r>
            <a:r>
              <a:rPr lang="ru-RU" dirty="0" err="1"/>
              <a:t>говоріння</a:t>
            </a:r>
            <a:r>
              <a:rPr lang="ru-RU" dirty="0"/>
              <a:t> ми </a:t>
            </a:r>
            <a:r>
              <a:rPr lang="ru-RU" dirty="0" err="1"/>
              <a:t>сприймаємо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голос як </a:t>
            </a:r>
            <a:r>
              <a:rPr lang="ru-RU" dirty="0" err="1"/>
              <a:t>комбінацію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і </a:t>
            </a:r>
            <a:r>
              <a:rPr lang="ru-RU" dirty="0" err="1"/>
              <a:t>внутрішнього</a:t>
            </a:r>
            <a:r>
              <a:rPr lang="ru-RU" dirty="0"/>
              <a:t> звуку, а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прослухування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 </a:t>
            </a:r>
            <a:r>
              <a:rPr lang="ru-RU" dirty="0" err="1"/>
              <a:t>задіяний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зовнішній</a:t>
            </a:r>
            <a:r>
              <a:rPr lang="ru-RU" dirty="0"/>
              <a:t> канал. До </a:t>
            </a:r>
            <a:r>
              <a:rPr lang="ru-RU" dirty="0" err="1"/>
              <a:t>речі</a:t>
            </a:r>
            <a:r>
              <a:rPr lang="ru-RU" dirty="0"/>
              <a:t>, в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-за пороку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вуха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чутливість</a:t>
            </a:r>
            <a:r>
              <a:rPr lang="ru-RU" dirty="0"/>
              <a:t> </a:t>
            </a:r>
            <a:r>
              <a:rPr lang="ru-RU" dirty="0" err="1"/>
              <a:t>настільки</a:t>
            </a:r>
            <a:r>
              <a:rPr lang="ru-RU" dirty="0"/>
              <a:t> </a:t>
            </a:r>
            <a:r>
              <a:rPr lang="ru-RU" dirty="0" err="1"/>
              <a:t>підвищена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чує</a:t>
            </a:r>
            <a:r>
              <a:rPr lang="ru-RU" dirty="0"/>
              <a:t> звук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 і </a:t>
            </a:r>
            <a:r>
              <a:rPr lang="ru-RU" dirty="0" err="1"/>
              <a:t>навіть</a:t>
            </a:r>
            <a:r>
              <a:rPr lang="ru-RU" dirty="0"/>
              <a:t> звук </a:t>
            </a:r>
            <a:r>
              <a:rPr lang="ru-RU" dirty="0" err="1"/>
              <a:t>обертання</a:t>
            </a:r>
            <a:r>
              <a:rPr lang="ru-RU" dirty="0"/>
              <a:t> </a:t>
            </a:r>
            <a:r>
              <a:rPr lang="ru-RU" dirty="0" err="1"/>
              <a:t>очних</a:t>
            </a:r>
            <a:r>
              <a:rPr lang="ru-RU" dirty="0"/>
              <a:t> </a:t>
            </a:r>
            <a:r>
              <a:rPr lang="ru-RU" dirty="0" err="1"/>
              <a:t>яблук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011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тварини</a:t>
            </a:r>
            <a:r>
              <a:rPr lang="ru-RU" dirty="0"/>
              <a:t> є рекордсменами по </a:t>
            </a:r>
            <a:r>
              <a:rPr lang="ru-RU" dirty="0" err="1"/>
              <a:t>гучності</a:t>
            </a:r>
            <a:r>
              <a:rPr lang="ru-RU" dirty="0"/>
              <a:t> </a:t>
            </a:r>
            <a:r>
              <a:rPr lang="ru-RU" dirty="0" err="1"/>
              <a:t>видаються</a:t>
            </a:r>
            <a:r>
              <a:rPr lang="ru-RU" dirty="0"/>
              <a:t> </a:t>
            </a:r>
            <a:r>
              <a:rPr lang="ru-RU" dirty="0" err="1"/>
              <a:t>звуків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9018"/>
            <a:ext cx="8229600" cy="4876800"/>
          </a:xfrm>
        </p:spPr>
        <p:txBody>
          <a:bodyPr/>
          <a:lstStyle/>
          <a:p>
            <a:r>
              <a:rPr lang="ru-RU" dirty="0" err="1"/>
              <a:t>Водяні</a:t>
            </a:r>
            <a:r>
              <a:rPr lang="ru-RU" dirty="0"/>
              <a:t> </a:t>
            </a:r>
            <a:r>
              <a:rPr lang="ru-RU" dirty="0" err="1"/>
              <a:t>клопи</a:t>
            </a:r>
            <a:r>
              <a:rPr lang="ru-RU" dirty="0"/>
              <a:t> </a:t>
            </a:r>
            <a:r>
              <a:rPr lang="en-US" dirty="0" err="1"/>
              <a:t>Micronecta</a:t>
            </a:r>
            <a:r>
              <a:rPr lang="en-US" dirty="0"/>
              <a:t> </a:t>
            </a:r>
            <a:r>
              <a:rPr lang="en-US" dirty="0" err="1"/>
              <a:t>scholtzi</a:t>
            </a:r>
            <a:r>
              <a:rPr lang="en-US" dirty="0"/>
              <a:t> 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мешкають</a:t>
            </a:r>
            <a:r>
              <a:rPr lang="ru-RU" dirty="0"/>
              <a:t> у </a:t>
            </a:r>
            <a:r>
              <a:rPr lang="ru-RU" dirty="0" err="1"/>
              <a:t>водоймах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 , </a:t>
            </a:r>
            <a:r>
              <a:rPr lang="ru-RU" dirty="0" err="1"/>
              <a:t>видають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</a:t>
            </a:r>
            <a:r>
              <a:rPr lang="ru-RU" dirty="0" err="1"/>
              <a:t>гучні</a:t>
            </a:r>
            <a:r>
              <a:rPr lang="ru-RU" dirty="0"/>
              <a:t> звуки до 99,2 дБ 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порівнянно</a:t>
            </a:r>
            <a:r>
              <a:rPr lang="ru-RU" dirty="0"/>
              <a:t> з </a:t>
            </a:r>
            <a:r>
              <a:rPr lang="ru-RU" dirty="0" err="1"/>
              <a:t>гуркотом</a:t>
            </a:r>
            <a:r>
              <a:rPr lang="ru-RU" dirty="0"/>
              <a:t> </a:t>
            </a:r>
            <a:r>
              <a:rPr lang="ru-RU" dirty="0" err="1"/>
              <a:t>поїзда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клопи</a:t>
            </a:r>
            <a:r>
              <a:rPr lang="ru-RU" dirty="0"/>
              <a:t> є рекордсменами в </a:t>
            </a:r>
            <a:r>
              <a:rPr lang="ru-RU" dirty="0" err="1"/>
              <a:t>тваринному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 за </a:t>
            </a:r>
            <a:r>
              <a:rPr lang="ru-RU" dirty="0" err="1"/>
              <a:t>співвідношенням</a:t>
            </a:r>
            <a:r>
              <a:rPr lang="ru-RU" dirty="0"/>
              <a:t> </a:t>
            </a:r>
            <a:r>
              <a:rPr lang="ru-RU" dirty="0" err="1"/>
              <a:t>гучності</a:t>
            </a:r>
            <a:r>
              <a:rPr lang="ru-RU" dirty="0"/>
              <a:t> і </a:t>
            </a:r>
            <a:r>
              <a:rPr lang="ru-RU" dirty="0" err="1"/>
              <a:t>розмірів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. </a:t>
            </a:r>
            <a:r>
              <a:rPr lang="ru-RU" dirty="0" err="1"/>
              <a:t>Примітно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й те , </a:t>
            </a:r>
            <a:r>
              <a:rPr lang="ru-RU" dirty="0" err="1"/>
              <a:t>яким</a:t>
            </a:r>
            <a:r>
              <a:rPr lang="ru-RU" dirty="0"/>
              <a:t> чином </a:t>
            </a:r>
            <a:r>
              <a:rPr lang="ru-RU" dirty="0" err="1"/>
              <a:t>видаються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звуки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самець</a:t>
            </a:r>
            <a:r>
              <a:rPr lang="ru-RU" dirty="0"/>
              <a:t> для </a:t>
            </a:r>
            <a:r>
              <a:rPr lang="ru-RU" dirty="0" err="1"/>
              <a:t>залучення</a:t>
            </a:r>
            <a:r>
              <a:rPr lang="ru-RU" dirty="0"/>
              <a:t> самки , </a:t>
            </a:r>
            <a:r>
              <a:rPr lang="ru-RU" dirty="0" err="1"/>
              <a:t>проводячи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статевим</a:t>
            </a:r>
            <a:r>
              <a:rPr lang="ru-RU" dirty="0"/>
              <a:t> органом по </a:t>
            </a:r>
            <a:r>
              <a:rPr lang="ru-RU" dirty="0" err="1"/>
              <a:t>черевця</a:t>
            </a:r>
            <a:r>
              <a:rPr lang="ru-RU" dirty="0"/>
              <a:t> . У </a:t>
            </a:r>
            <a:r>
              <a:rPr lang="ru-RU" dirty="0" err="1"/>
              <a:t>звичайних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чути</a:t>
            </a:r>
            <a:r>
              <a:rPr lang="ru-RU" dirty="0"/>
              <a:t> звуки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клопів</a:t>
            </a:r>
            <a:r>
              <a:rPr lang="ru-RU" dirty="0"/>
              <a:t> , тому </a:t>
            </a:r>
            <a:r>
              <a:rPr lang="ru-RU" dirty="0" err="1"/>
              <a:t>що</a:t>
            </a:r>
            <a:r>
              <a:rPr lang="ru-RU" dirty="0"/>
              <a:t> 99 % </a:t>
            </a:r>
            <a:r>
              <a:rPr lang="ru-RU" dirty="0" err="1"/>
              <a:t>гучності</a:t>
            </a:r>
            <a:r>
              <a:rPr lang="ru-RU" dirty="0"/>
              <a:t> </a:t>
            </a:r>
            <a:r>
              <a:rPr lang="ru-RU" dirty="0" err="1"/>
              <a:t>втрачаються</a:t>
            </a:r>
            <a:r>
              <a:rPr lang="ru-RU" dirty="0"/>
              <a:t> при </a:t>
            </a:r>
            <a:r>
              <a:rPr lang="ru-RU" dirty="0" err="1"/>
              <a:t>переході</a:t>
            </a:r>
            <a:r>
              <a:rPr lang="ru-RU" dirty="0"/>
              <a:t> з води в </a:t>
            </a:r>
            <a:r>
              <a:rPr lang="ru-RU" dirty="0" err="1"/>
              <a:t>повітря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http://im4-tub-ua.yandex.net/i?id=436950363-41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423926"/>
            <a:ext cx="2286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20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винахід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першим </a:t>
            </a:r>
            <a:r>
              <a:rPr lang="ru-RU" dirty="0" err="1" smtClean="0"/>
              <a:t>подолав</a:t>
            </a:r>
            <a:r>
              <a:rPr lang="ru-RU" dirty="0" smtClean="0"/>
              <a:t> </a:t>
            </a:r>
            <a:r>
              <a:rPr lang="ru-RU" dirty="0" err="1"/>
              <a:t>звуковий</a:t>
            </a:r>
            <a:r>
              <a:rPr lang="ru-RU" dirty="0"/>
              <a:t> </a:t>
            </a:r>
            <a:r>
              <a:rPr lang="ru-RU" dirty="0" err="1"/>
              <a:t>бар'єр</a:t>
            </a:r>
            <a:r>
              <a:rPr lang="ru-RU" dirty="0"/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Характерне</a:t>
            </a:r>
            <a:r>
              <a:rPr lang="ru-RU" dirty="0"/>
              <a:t> </a:t>
            </a:r>
            <a:r>
              <a:rPr lang="ru-RU" dirty="0" err="1"/>
              <a:t>клацання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помаху</a:t>
            </a:r>
            <a:r>
              <a:rPr lang="ru-RU" dirty="0"/>
              <a:t> батогом </a:t>
            </a:r>
            <a:r>
              <a:rPr lang="ru-RU" dirty="0" err="1"/>
              <a:t>обумовлений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кінчик</a:t>
            </a:r>
            <a:r>
              <a:rPr lang="ru-RU" dirty="0"/>
              <a:t> </a:t>
            </a:r>
            <a:r>
              <a:rPr lang="ru-RU" dirty="0" err="1"/>
              <a:t>рухається</a:t>
            </a:r>
            <a:r>
              <a:rPr lang="ru-RU" dirty="0"/>
              <a:t> з </a:t>
            </a:r>
            <a:r>
              <a:rPr lang="ru-RU" dirty="0" err="1"/>
              <a:t>надзвуковою</a:t>
            </a:r>
            <a:r>
              <a:rPr lang="ru-RU" dirty="0"/>
              <a:t> </a:t>
            </a:r>
            <a:r>
              <a:rPr lang="ru-RU" dirty="0" err="1"/>
              <a:t>швидкістю</a:t>
            </a:r>
            <a:r>
              <a:rPr lang="ru-RU" dirty="0"/>
              <a:t>. </a:t>
            </a:r>
            <a:r>
              <a:rPr lang="ru-RU" dirty="0" err="1"/>
              <a:t>Аналогічний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, коли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швидкістю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швидкості</a:t>
            </a:r>
            <a:r>
              <a:rPr lang="ru-RU" dirty="0"/>
              <a:t> звуку </a:t>
            </a:r>
            <a:r>
              <a:rPr lang="ru-RU" dirty="0" err="1"/>
              <a:t>летить</a:t>
            </a:r>
            <a:r>
              <a:rPr lang="ru-RU" dirty="0"/>
              <a:t> </a:t>
            </a:r>
            <a:r>
              <a:rPr lang="ru-RU" dirty="0" err="1"/>
              <a:t>літак</a:t>
            </a:r>
            <a:r>
              <a:rPr lang="ru-RU" dirty="0"/>
              <a:t>: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створеної</a:t>
            </a:r>
            <a:r>
              <a:rPr lang="ru-RU" dirty="0"/>
              <a:t> ним </a:t>
            </a:r>
            <a:r>
              <a:rPr lang="ru-RU" dirty="0" err="1"/>
              <a:t>ударної</a:t>
            </a:r>
            <a:r>
              <a:rPr lang="ru-RU" dirty="0"/>
              <a:t> </a:t>
            </a:r>
            <a:r>
              <a:rPr lang="ru-RU" dirty="0" err="1"/>
              <a:t>хвилі</a:t>
            </a:r>
            <a:r>
              <a:rPr lang="ru-RU" dirty="0"/>
              <a:t> </a:t>
            </a:r>
            <a:r>
              <a:rPr lang="ru-RU" dirty="0" err="1"/>
              <a:t>спостерігач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почути</a:t>
            </a:r>
            <a:r>
              <a:rPr lang="ru-RU" dirty="0"/>
              <a:t> </a:t>
            </a:r>
            <a:r>
              <a:rPr lang="ru-RU" dirty="0" err="1"/>
              <a:t>гучний</a:t>
            </a:r>
            <a:r>
              <a:rPr lang="ru-RU" dirty="0"/>
              <a:t> звук, схожий на </a:t>
            </a:r>
            <a:r>
              <a:rPr lang="ru-RU" dirty="0" err="1"/>
              <a:t>вибух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батіг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визнати</a:t>
            </a:r>
            <a:r>
              <a:rPr lang="ru-RU" dirty="0"/>
              <a:t> першим </a:t>
            </a:r>
            <a:r>
              <a:rPr lang="ru-RU" dirty="0" err="1"/>
              <a:t>винаходом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подолав</a:t>
            </a:r>
            <a:r>
              <a:rPr lang="ru-RU" dirty="0"/>
              <a:t> </a:t>
            </a:r>
            <a:r>
              <a:rPr lang="ru-RU" dirty="0" err="1"/>
              <a:t>звуковий</a:t>
            </a:r>
            <a:r>
              <a:rPr lang="ru-RU" dirty="0"/>
              <a:t> </a:t>
            </a:r>
            <a:r>
              <a:rPr lang="ru-RU" dirty="0" err="1"/>
              <a:t>бар'єр</a:t>
            </a:r>
            <a:r>
              <a:rPr lang="ru-RU" dirty="0"/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06192" y="4200181"/>
            <a:ext cx="3384376" cy="262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291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членистоногі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вбити</a:t>
            </a:r>
            <a:r>
              <a:rPr lang="ru-RU" dirty="0"/>
              <a:t> </a:t>
            </a:r>
            <a:r>
              <a:rPr lang="ru-RU" dirty="0" err="1"/>
              <a:t>рибу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звуку?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Стріляючі</a:t>
            </a:r>
            <a:r>
              <a:rPr lang="ru-RU" dirty="0" smtClean="0"/>
              <a:t> </a:t>
            </a:r>
            <a:r>
              <a:rPr lang="ru-RU" dirty="0"/>
              <a:t>креветки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пристосування</a:t>
            </a:r>
            <a:r>
              <a:rPr lang="ru-RU" dirty="0"/>
              <a:t> на клешнях,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робити</a:t>
            </a:r>
            <a:r>
              <a:rPr lang="ru-RU" dirty="0"/>
              <a:t> </a:t>
            </a:r>
            <a:r>
              <a:rPr lang="ru-RU" dirty="0" err="1" smtClean="0"/>
              <a:t>гучне</a:t>
            </a:r>
            <a:r>
              <a:rPr lang="ru-RU" dirty="0" smtClean="0"/>
              <a:t> </a:t>
            </a:r>
            <a:r>
              <a:rPr lang="ru-RU" dirty="0" err="1"/>
              <a:t>клацання</a:t>
            </a:r>
            <a:r>
              <a:rPr lang="ru-RU" dirty="0"/>
              <a:t>. </a:t>
            </a:r>
            <a:r>
              <a:rPr lang="ru-RU" dirty="0" err="1"/>
              <a:t>Потужність</a:t>
            </a:r>
            <a:r>
              <a:rPr lang="ru-RU" dirty="0"/>
              <a:t> звуку - 218 децибел - ставить </a:t>
            </a:r>
            <a:r>
              <a:rPr lang="ru-RU" dirty="0" err="1"/>
              <a:t>їх</a:t>
            </a:r>
            <a:r>
              <a:rPr lang="ru-RU" dirty="0"/>
              <a:t> в один ряд з ревучими китами. Креветки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для </a:t>
            </a:r>
            <a:r>
              <a:rPr lang="ru-RU" dirty="0" err="1"/>
              <a:t>полювання</a:t>
            </a:r>
            <a:r>
              <a:rPr lang="ru-RU" dirty="0"/>
              <a:t> - звук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 smtClean="0"/>
              <a:t>вбити</a:t>
            </a:r>
            <a:r>
              <a:rPr lang="ru-RU" dirty="0" smtClean="0"/>
              <a:t> </a:t>
            </a:r>
            <a:r>
              <a:rPr lang="ru-RU" dirty="0" err="1" smtClean="0"/>
              <a:t>невелику</a:t>
            </a:r>
            <a:r>
              <a:rPr lang="ru-RU" dirty="0" smtClean="0"/>
              <a:t> </a:t>
            </a:r>
            <a:r>
              <a:rPr lang="ru-RU" dirty="0" err="1" smtClean="0"/>
              <a:t>рибу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</a:t>
            </a:r>
            <a:r>
              <a:rPr lang="ru-RU" dirty="0" err="1" smtClean="0"/>
              <a:t>поруч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662137"/>
            <a:ext cx="2664296" cy="1998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40" y="4149080"/>
            <a:ext cx="2888704" cy="216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49080"/>
            <a:ext cx="2318581" cy="1738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014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звична</a:t>
            </a:r>
            <a:r>
              <a:rPr lang="ru-RU" dirty="0"/>
              <a:t> </a:t>
            </a:r>
            <a:r>
              <a:rPr lang="ru-RU" dirty="0" err="1"/>
              <a:t>їжа</a:t>
            </a:r>
            <a:r>
              <a:rPr lang="ru-RU" dirty="0"/>
              <a:t> в </a:t>
            </a:r>
            <a:r>
              <a:rPr lang="ru-RU" dirty="0" err="1"/>
              <a:t>літаку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зовсім</a:t>
            </a:r>
            <a:r>
              <a:rPr lang="ru-RU" dirty="0"/>
              <a:t> </a:t>
            </a:r>
            <a:r>
              <a:rPr lang="ru-RU" dirty="0" err="1"/>
              <a:t>інший</a:t>
            </a:r>
            <a:r>
              <a:rPr lang="ru-RU" dirty="0"/>
              <a:t> смак?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пасажирів</a:t>
            </a:r>
            <a:r>
              <a:rPr lang="ru-RU" dirty="0"/>
              <a:t> </a:t>
            </a:r>
            <a:r>
              <a:rPr lang="ru-RU" dirty="0" err="1"/>
              <a:t>літаків</a:t>
            </a:r>
            <a:r>
              <a:rPr lang="ru-RU" dirty="0"/>
              <a:t> смак </a:t>
            </a:r>
            <a:r>
              <a:rPr lang="ru-RU" dirty="0" err="1"/>
              <a:t>звичної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 </a:t>
            </a:r>
            <a:r>
              <a:rPr lang="ru-RU" dirty="0" err="1"/>
              <a:t>сприймають</a:t>
            </a:r>
            <a:r>
              <a:rPr lang="ru-RU" dirty="0"/>
              <a:t> </a:t>
            </a:r>
            <a:r>
              <a:rPr lang="ru-RU" dirty="0" err="1"/>
              <a:t>зовсім</a:t>
            </a:r>
            <a:r>
              <a:rPr lang="ru-RU" dirty="0"/>
              <a:t> </a:t>
            </a:r>
            <a:r>
              <a:rPr lang="ru-RU" dirty="0" err="1"/>
              <a:t>по-іншому</a:t>
            </a:r>
            <a:r>
              <a:rPr lang="ru-RU" dirty="0"/>
              <a:t>. Причиною </a:t>
            </a:r>
            <a:r>
              <a:rPr lang="ru-RU" dirty="0" err="1"/>
              <a:t>цьому</a:t>
            </a:r>
            <a:r>
              <a:rPr lang="ru-RU" dirty="0"/>
              <a:t> служить шум </a:t>
            </a:r>
            <a:r>
              <a:rPr lang="ru-RU" dirty="0" err="1"/>
              <a:t>польоту</a:t>
            </a:r>
            <a:r>
              <a:rPr lang="ru-RU" dirty="0"/>
              <a:t>. При </a:t>
            </a:r>
            <a:r>
              <a:rPr lang="ru-RU" dirty="0" err="1"/>
              <a:t>високому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шуму </a:t>
            </a:r>
            <a:r>
              <a:rPr lang="ru-RU" dirty="0" err="1"/>
              <a:t>їжа</a:t>
            </a:r>
            <a:r>
              <a:rPr lang="ru-RU" dirty="0"/>
              <a:t> </a:t>
            </a:r>
            <a:r>
              <a:rPr lang="ru-RU" dirty="0" err="1"/>
              <a:t>здається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солоною</a:t>
            </a:r>
            <a:r>
              <a:rPr lang="ru-RU" dirty="0"/>
              <a:t> і </a:t>
            </a:r>
            <a:r>
              <a:rPr lang="ru-RU" dirty="0" err="1"/>
              <a:t>солодкою</a:t>
            </a:r>
            <a:r>
              <a:rPr lang="ru-RU" dirty="0"/>
              <a:t>, але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хрусткою.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573016"/>
            <a:ext cx="4203911" cy="280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45" y="3593085"/>
            <a:ext cx="4484171" cy="280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936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Чи знаєте ви, що…?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35063"/>
            <a:ext cx="4906888" cy="5141937"/>
          </a:xfrm>
        </p:spPr>
        <p:txBody>
          <a:bodyPr>
            <a:normAutofit fontScale="92500"/>
          </a:bodyPr>
          <a:lstStyle/>
          <a:p>
            <a:endParaRPr lang="ru-RU" dirty="0" smtClean="0"/>
          </a:p>
          <a:p>
            <a:r>
              <a:rPr lang="ru-RU" dirty="0" err="1" smtClean="0"/>
              <a:t>Гучние</a:t>
            </a:r>
            <a:r>
              <a:rPr lang="ru-RU" dirty="0" smtClean="0"/>
              <a:t> </a:t>
            </a:r>
            <a:r>
              <a:rPr lang="ru-RU" dirty="0" err="1"/>
              <a:t>хропіння</a:t>
            </a:r>
            <a:r>
              <a:rPr lang="ru-RU" dirty="0"/>
              <a:t> </a:t>
            </a:r>
            <a:r>
              <a:rPr lang="ru-RU" dirty="0" err="1"/>
              <a:t>здатне</a:t>
            </a:r>
            <a:r>
              <a:rPr lang="ru-RU" dirty="0"/>
              <a:t> </a:t>
            </a:r>
            <a:r>
              <a:rPr lang="ru-RU" dirty="0" err="1"/>
              <a:t>досягти</a:t>
            </a:r>
            <a:r>
              <a:rPr lang="ru-RU" dirty="0"/>
              <a:t> такого ж </a:t>
            </a:r>
            <a:r>
              <a:rPr lang="ru-RU" dirty="0" err="1"/>
              <a:t>рівня</a:t>
            </a:r>
            <a:r>
              <a:rPr lang="ru-RU" dirty="0"/>
              <a:t> звуку , </a:t>
            </a:r>
            <a:r>
              <a:rPr lang="ru-RU" dirty="0" err="1"/>
              <a:t>що</a:t>
            </a:r>
            <a:r>
              <a:rPr lang="ru-RU" dirty="0"/>
              <a:t> і </a:t>
            </a:r>
            <a:r>
              <a:rPr lang="ru-RU" dirty="0" err="1"/>
              <a:t>відбійний</a:t>
            </a:r>
            <a:r>
              <a:rPr lang="ru-RU" dirty="0"/>
              <a:t> молоток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Листя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вітрі</a:t>
            </a:r>
            <a:r>
              <a:rPr lang="ru-RU" dirty="0"/>
              <a:t> </a:t>
            </a:r>
            <a:r>
              <a:rPr lang="ru-RU" dirty="0" err="1"/>
              <a:t>видають</a:t>
            </a:r>
            <a:r>
              <a:rPr lang="ru-RU" dirty="0"/>
              <a:t> шум 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30 децибелам . </a:t>
            </a:r>
            <a:r>
              <a:rPr lang="ru-RU" dirty="0" err="1"/>
              <a:t>Гучна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 - до 70 децибел , </a:t>
            </a:r>
            <a:r>
              <a:rPr lang="ru-RU" dirty="0" err="1"/>
              <a:t>музичний</a:t>
            </a:r>
            <a:r>
              <a:rPr lang="ru-RU" dirty="0"/>
              <a:t> оркестр </a:t>
            </a:r>
            <a:r>
              <a:rPr lang="ru-RU" dirty="0" err="1"/>
              <a:t>створює</a:t>
            </a:r>
            <a:r>
              <a:rPr lang="ru-RU" dirty="0"/>
              <a:t> шум в 80 децибел , а ось </a:t>
            </a:r>
            <a:r>
              <a:rPr lang="ru-RU" dirty="0" err="1"/>
              <a:t>реактивний</a:t>
            </a:r>
            <a:r>
              <a:rPr lang="ru-RU" dirty="0"/>
              <a:t> </a:t>
            </a:r>
            <a:r>
              <a:rPr lang="ru-RU" dirty="0" err="1"/>
              <a:t>двигун</a:t>
            </a:r>
            <a:r>
              <a:rPr lang="ru-RU" dirty="0"/>
              <a:t> </a:t>
            </a:r>
            <a:r>
              <a:rPr lang="ru-RU" dirty="0" err="1"/>
              <a:t>здатний</a:t>
            </a:r>
            <a:r>
              <a:rPr lang="ru-RU" dirty="0"/>
              <a:t> </a:t>
            </a:r>
            <a:r>
              <a:rPr lang="ru-RU" dirty="0" err="1"/>
              <a:t>видати</a:t>
            </a:r>
            <a:r>
              <a:rPr lang="ru-RU" dirty="0"/>
              <a:t> звук 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120 до 140 децибел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Рев 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виходить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тигра , </a:t>
            </a:r>
            <a:r>
              <a:rPr lang="ru-RU" dirty="0" err="1"/>
              <a:t>можна</a:t>
            </a:r>
            <a:r>
              <a:rPr lang="ru-RU" dirty="0"/>
              <a:t> з </a:t>
            </a:r>
            <a:r>
              <a:rPr lang="ru-RU" dirty="0" err="1"/>
              <a:t>легкістю</a:t>
            </a:r>
            <a:r>
              <a:rPr lang="ru-RU" dirty="0"/>
              <a:t> </a:t>
            </a:r>
            <a:r>
              <a:rPr lang="ru-RU" dirty="0" err="1"/>
              <a:t>почути</a:t>
            </a:r>
            <a:r>
              <a:rPr lang="ru-RU" dirty="0"/>
              <a:t> з </a:t>
            </a:r>
            <a:r>
              <a:rPr lang="ru-RU" dirty="0" err="1"/>
              <a:t>відстані</a:t>
            </a:r>
            <a:r>
              <a:rPr lang="ru-RU" dirty="0"/>
              <a:t> в три </a:t>
            </a:r>
            <a:r>
              <a:rPr lang="ru-RU" dirty="0" err="1"/>
              <a:t>кілометри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351265"/>
            <a:ext cx="2394248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961959"/>
            <a:ext cx="2394248" cy="1795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010" y="4928167"/>
            <a:ext cx="2372366" cy="177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875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229600" cy="4876800"/>
          </a:xfrm>
        </p:spPr>
        <p:txBody>
          <a:bodyPr/>
          <a:lstStyle/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глуха 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означає</a:t>
            </a:r>
            <a:r>
              <a:rPr lang="ru-RU" dirty="0"/>
              <a:t> , </a:t>
            </a:r>
            <a:r>
              <a:rPr lang="ru-RU" dirty="0" err="1"/>
              <a:t>що</a:t>
            </a:r>
            <a:r>
              <a:rPr lang="ru-RU" dirty="0"/>
              <a:t> вона не </a:t>
            </a:r>
            <a:r>
              <a:rPr lang="ru-RU" dirty="0" err="1"/>
              <a:t>чує</a:t>
            </a:r>
            <a:r>
              <a:rPr lang="ru-RU" dirty="0"/>
              <a:t>. До того ж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означає</a:t>
            </a:r>
            <a:r>
              <a:rPr lang="ru-RU" dirty="0"/>
              <a:t> 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людини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« </a:t>
            </a:r>
            <a:r>
              <a:rPr lang="ru-RU" dirty="0" err="1"/>
              <a:t>музичного</a:t>
            </a:r>
            <a:r>
              <a:rPr lang="ru-RU" dirty="0"/>
              <a:t> слуху ». </a:t>
            </a:r>
            <a:r>
              <a:rPr lang="ru-RU" dirty="0" err="1"/>
              <a:t>Наприклад</a:t>
            </a:r>
            <a:r>
              <a:rPr lang="ru-RU" dirty="0"/>
              <a:t> , </a:t>
            </a:r>
            <a:r>
              <a:rPr lang="ru-RU" dirty="0" err="1"/>
              <a:t>знаменитий</a:t>
            </a:r>
            <a:r>
              <a:rPr lang="ru-RU" dirty="0"/>
              <a:t> композитор Бетховен </a:t>
            </a:r>
            <a:r>
              <a:rPr lang="ru-RU" dirty="0" err="1"/>
              <a:t>був</a:t>
            </a:r>
            <a:r>
              <a:rPr lang="ru-RU" dirty="0"/>
              <a:t> глухим. </a:t>
            </a:r>
            <a:r>
              <a:rPr lang="ru-RU" dirty="0" err="1"/>
              <a:t>Він</a:t>
            </a:r>
            <a:r>
              <a:rPr lang="ru-RU" dirty="0"/>
              <a:t> до рояля приставляв </a:t>
            </a:r>
            <a:r>
              <a:rPr lang="ru-RU" dirty="0" err="1"/>
              <a:t>кінець</a:t>
            </a:r>
            <a:r>
              <a:rPr lang="ru-RU" dirty="0"/>
              <a:t> </a:t>
            </a:r>
            <a:r>
              <a:rPr lang="ru-RU" dirty="0" err="1"/>
              <a:t>тростини</a:t>
            </a:r>
            <a:r>
              <a:rPr lang="ru-RU" dirty="0"/>
              <a:t> , а </a:t>
            </a:r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кінець</a:t>
            </a:r>
            <a:r>
              <a:rPr lang="ru-RU" dirty="0"/>
              <a:t> затискав в зубах. </a:t>
            </a:r>
            <a:r>
              <a:rPr lang="ru-RU" dirty="0" err="1"/>
              <a:t>Такий</a:t>
            </a:r>
            <a:r>
              <a:rPr lang="ru-RU" dirty="0"/>
              <a:t> звук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здатний</a:t>
            </a:r>
            <a:r>
              <a:rPr lang="ru-RU" dirty="0"/>
              <a:t> </a:t>
            </a:r>
            <a:r>
              <a:rPr lang="ru-RU" dirty="0" err="1"/>
              <a:t>дійти</a:t>
            </a:r>
            <a:r>
              <a:rPr lang="ru-RU" dirty="0"/>
              <a:t> до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вуха</a:t>
            </a:r>
            <a:r>
              <a:rPr lang="ru-RU" dirty="0"/>
              <a:t> , яке у композитора </a:t>
            </a:r>
            <a:r>
              <a:rPr lang="ru-RU" dirty="0" err="1"/>
              <a:t>було</a:t>
            </a:r>
            <a:r>
              <a:rPr lang="ru-RU" dirty="0"/>
              <a:t> абсолютно </a:t>
            </a:r>
            <a:r>
              <a:rPr lang="ru-RU" dirty="0" err="1"/>
              <a:t>здоровим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Коники </a:t>
            </a:r>
            <a:r>
              <a:rPr lang="ru-RU" dirty="0" err="1"/>
              <a:t>видають</a:t>
            </a:r>
            <a:r>
              <a:rPr lang="ru-RU" dirty="0"/>
              <a:t> звук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задніх</a:t>
            </a:r>
            <a:r>
              <a:rPr lang="ru-RU" dirty="0"/>
              <a:t> </a:t>
            </a:r>
            <a:r>
              <a:rPr lang="ru-RU" dirty="0" err="1"/>
              <a:t>ніг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69558"/>
            <a:ext cx="3312368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195" y="4569558"/>
            <a:ext cx="2808312" cy="210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507" y="4569558"/>
            <a:ext cx="2819620" cy="2114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16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072" y="476672"/>
            <a:ext cx="6854558" cy="487680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візьмете</a:t>
            </a:r>
            <a:r>
              <a:rPr lang="ru-RU" dirty="0" smtClean="0"/>
              <a:t> </a:t>
            </a:r>
            <a:r>
              <a:rPr lang="ru-RU" dirty="0" err="1" smtClean="0"/>
              <a:t>наручний</a:t>
            </a:r>
            <a:r>
              <a:rPr lang="ru-RU" dirty="0" smtClean="0"/>
              <a:t> </a:t>
            </a:r>
            <a:r>
              <a:rPr lang="ru-RU" dirty="0" err="1" smtClean="0"/>
              <a:t>годинник</a:t>
            </a:r>
            <a:r>
              <a:rPr lang="ru-RU" dirty="0" smtClean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 smtClean="0"/>
              <a:t>цокає</a:t>
            </a:r>
            <a:r>
              <a:rPr lang="ru-RU" dirty="0" smtClean="0"/>
              <a:t> </a:t>
            </a:r>
            <a:r>
              <a:rPr lang="ru-RU" dirty="0"/>
              <a:t>, </a:t>
            </a:r>
            <a:r>
              <a:rPr lang="ru-RU" dirty="0" smtClean="0"/>
              <a:t>затисните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/>
              <a:t>зубами і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 smtClean="0"/>
              <a:t>закриєте</a:t>
            </a:r>
            <a:r>
              <a:rPr lang="ru-RU" dirty="0" smtClean="0"/>
              <a:t> </a:t>
            </a:r>
            <a:r>
              <a:rPr lang="ru-RU" dirty="0" err="1" smtClean="0"/>
              <a:t>вуха</a:t>
            </a:r>
            <a:r>
              <a:rPr lang="ru-RU" dirty="0" smtClean="0"/>
              <a:t>,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/>
              <a:t>почуєте</a:t>
            </a:r>
            <a:r>
              <a:rPr lang="ru-RU" dirty="0"/>
              <a:t> , </a:t>
            </a:r>
            <a:r>
              <a:rPr lang="ru-RU" dirty="0" err="1"/>
              <a:t>наскільки</a:t>
            </a:r>
            <a:r>
              <a:rPr lang="ru-RU" dirty="0"/>
              <a:t> </a:t>
            </a:r>
            <a:r>
              <a:rPr lang="ru-RU" dirty="0" err="1"/>
              <a:t>сильніше</a:t>
            </a:r>
            <a:r>
              <a:rPr lang="ru-RU" dirty="0"/>
              <a:t> і </a:t>
            </a:r>
            <a:r>
              <a:rPr lang="ru-RU" dirty="0" err="1"/>
              <a:t>голосніше</a:t>
            </a:r>
            <a:r>
              <a:rPr lang="ru-RU" dirty="0"/>
              <a:t> стане </a:t>
            </a:r>
            <a:r>
              <a:rPr lang="ru-RU" dirty="0" err="1"/>
              <a:t>цокання</a:t>
            </a:r>
            <a:r>
              <a:rPr lang="ru-RU" dirty="0"/>
              <a:t> </a:t>
            </a:r>
            <a:r>
              <a:rPr lang="ru-RU" dirty="0" err="1"/>
              <a:t>годинника</a:t>
            </a:r>
            <a:r>
              <a:rPr lang="ru-RU" dirty="0"/>
              <a:t> .</a:t>
            </a:r>
          </a:p>
          <a:p>
            <a:endParaRPr lang="ru-RU" dirty="0"/>
          </a:p>
          <a:p>
            <a:r>
              <a:rPr lang="ru-RU" dirty="0" err="1"/>
              <a:t>Ніагара</a:t>
            </a:r>
            <a:r>
              <a:rPr lang="ru-RU" dirty="0"/>
              <a:t> ( </a:t>
            </a:r>
            <a:r>
              <a:rPr lang="ru-RU" dirty="0" err="1"/>
              <a:t>водоспад</a:t>
            </a:r>
            <a:r>
              <a:rPr lang="ru-RU" dirty="0"/>
              <a:t> ) </a:t>
            </a:r>
            <a:r>
              <a:rPr lang="ru-RU" dirty="0" err="1"/>
              <a:t>виробляє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шум 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порівняти</a:t>
            </a:r>
            <a:r>
              <a:rPr lang="ru-RU" dirty="0"/>
              <a:t> з шумом фабричного цеху - 90 -100 децибел.</a:t>
            </a:r>
          </a:p>
          <a:p>
            <a:endParaRPr lang="ru-RU" dirty="0"/>
          </a:p>
          <a:p>
            <a:r>
              <a:rPr lang="ru-RU" dirty="0" err="1"/>
              <a:t>Граніт</a:t>
            </a:r>
            <a:r>
              <a:rPr lang="ru-RU" dirty="0"/>
              <a:t> проводить через себе звук в десять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.</a:t>
            </a:r>
          </a:p>
          <a:p>
            <a:endParaRPr lang="ru-RU" dirty="0"/>
          </a:p>
          <a:p>
            <a:r>
              <a:rPr lang="ru-RU" dirty="0"/>
              <a:t>У </a:t>
            </a:r>
            <a:r>
              <a:rPr lang="ru-RU" dirty="0" err="1"/>
              <a:t>Книзі</a:t>
            </a:r>
            <a:r>
              <a:rPr lang="ru-RU" dirty="0"/>
              <a:t> </a:t>
            </a:r>
            <a:r>
              <a:rPr lang="ru-RU" dirty="0" err="1"/>
              <a:t>Рекордів</a:t>
            </a:r>
            <a:r>
              <a:rPr lang="ru-RU" dirty="0"/>
              <a:t> </a:t>
            </a:r>
            <a:r>
              <a:rPr lang="ru-RU" dirty="0" err="1"/>
              <a:t>Гіннеса</a:t>
            </a:r>
            <a:r>
              <a:rPr lang="ru-RU" dirty="0"/>
              <a:t> </a:t>
            </a:r>
            <a:r>
              <a:rPr lang="ru-RU" dirty="0" err="1"/>
              <a:t>зафіксований</a:t>
            </a:r>
            <a:r>
              <a:rPr lang="ru-RU" dirty="0"/>
              <a:t> </a:t>
            </a:r>
            <a:r>
              <a:rPr lang="ru-RU" dirty="0" err="1"/>
              <a:t>цікавий</a:t>
            </a:r>
            <a:r>
              <a:rPr lang="ru-RU" dirty="0"/>
              <a:t> </a:t>
            </a:r>
            <a:r>
              <a:rPr lang="ru-RU" dirty="0" err="1"/>
              <a:t>випадок</a:t>
            </a:r>
            <a:r>
              <a:rPr lang="ru-RU" dirty="0"/>
              <a:t>: </a:t>
            </a:r>
            <a:r>
              <a:rPr lang="ru-RU" dirty="0" err="1"/>
              <a:t>школярка</a:t>
            </a:r>
            <a:r>
              <a:rPr lang="ru-RU" dirty="0"/>
              <a:t> 14 </a:t>
            </a:r>
            <a:r>
              <a:rPr lang="ru-RU" dirty="0" err="1"/>
              <a:t>років</a:t>
            </a:r>
            <a:r>
              <a:rPr lang="ru-RU" dirty="0"/>
              <a:t> , </a:t>
            </a:r>
            <a:r>
              <a:rPr lang="ru-RU" dirty="0" err="1"/>
              <a:t>мешканка</a:t>
            </a:r>
            <a:r>
              <a:rPr lang="ru-RU" dirty="0"/>
              <a:t> </a:t>
            </a:r>
            <a:r>
              <a:rPr lang="ru-RU" dirty="0" err="1"/>
              <a:t>Шотландії</a:t>
            </a:r>
            <a:r>
              <a:rPr lang="ru-RU" dirty="0"/>
              <a:t> , на </a:t>
            </a:r>
            <a:r>
              <a:rPr lang="ru-RU" dirty="0" err="1"/>
              <a:t>змаганнях</a:t>
            </a:r>
            <a:r>
              <a:rPr lang="ru-RU" dirty="0"/>
              <a:t> </a:t>
            </a:r>
            <a:r>
              <a:rPr lang="ru-RU" dirty="0" err="1"/>
              <a:t>виявилася</a:t>
            </a:r>
            <a:r>
              <a:rPr lang="ru-RU" dirty="0"/>
              <a:t> </a:t>
            </a:r>
            <a:r>
              <a:rPr lang="ru-RU" dirty="0" err="1"/>
              <a:t>здатною</a:t>
            </a:r>
            <a:r>
              <a:rPr lang="ru-RU" dirty="0"/>
              <a:t> </a:t>
            </a:r>
            <a:r>
              <a:rPr lang="ru-RU" dirty="0" err="1"/>
              <a:t>перекричати</a:t>
            </a:r>
            <a:r>
              <a:rPr lang="ru-RU" dirty="0"/>
              <a:t> </a:t>
            </a:r>
            <a:r>
              <a:rPr lang="ru-RU" dirty="0" err="1"/>
              <a:t>злітаючий</a:t>
            </a:r>
            <a:r>
              <a:rPr lang="ru-RU" dirty="0"/>
              <a:t> </a:t>
            </a:r>
            <a:r>
              <a:rPr lang="ru-RU" dirty="0" err="1"/>
              <a:t>літак</a:t>
            </a:r>
            <a:r>
              <a:rPr lang="ru-RU" dirty="0"/>
              <a:t> « </a:t>
            </a:r>
            <a:r>
              <a:rPr lang="ru-RU" dirty="0" err="1"/>
              <a:t>Боїнг</a:t>
            </a:r>
            <a:r>
              <a:rPr lang="ru-RU" dirty="0"/>
              <a:t> ».</a:t>
            </a:r>
          </a:p>
          <a:p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629" y="476672"/>
            <a:ext cx="222885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735" y="2636912"/>
            <a:ext cx="2376264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4633" y="5024542"/>
            <a:ext cx="2437121" cy="1827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062955"/>
            <a:ext cx="2334684" cy="175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52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47</TotalTime>
  <Words>781</Words>
  <Application>Microsoft Office PowerPoint</Application>
  <PresentationFormat>Экран (4:3)</PresentationFormat>
  <Paragraphs>31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Ясность</vt:lpstr>
      <vt:lpstr>Цікаві факти про звук</vt:lpstr>
      <vt:lpstr>Чому ми сприймаємо свій голос в записі інакше, ніж коли говоримо?</vt:lpstr>
      <vt:lpstr>Які тварини є рекордсменами по гучності видаються звуків щодо розміру свого тіла ?</vt:lpstr>
      <vt:lpstr>Який винахід людини першим подолав звуковий бар'єр?</vt:lpstr>
      <vt:lpstr>Які членистоногі можуть вбити рибу за допомогою звуку? </vt:lpstr>
      <vt:lpstr>Чому звична їжа в літаку має зовсім інший смак?</vt:lpstr>
      <vt:lpstr>Чи знаєте ви, що…?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Цікаві факти про звук</dc:title>
  <dc:creator>Анна</dc:creator>
  <cp:lastModifiedBy>Анна</cp:lastModifiedBy>
  <cp:revision>5</cp:revision>
  <dcterms:created xsi:type="dcterms:W3CDTF">2014-02-07T21:19:39Z</dcterms:created>
  <dcterms:modified xsi:type="dcterms:W3CDTF">2014-02-07T22:17:12Z</dcterms:modified>
</cp:coreProperties>
</file>