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7" r:id="rId2"/>
    <p:sldId id="258" r:id="rId3"/>
    <p:sldId id="259" r:id="rId4"/>
    <p:sldId id="265" r:id="rId5"/>
    <p:sldId id="262" r:id="rId6"/>
    <p:sldId id="263" r:id="rId7"/>
    <p:sldId id="264" r:id="rId8"/>
    <p:sldId id="267" r:id="rId9"/>
    <p:sldId id="260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9" autoAdjust="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97BC4C4-6AC4-485B-B1ED-C5BD9DD03E88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7C85B33-9E55-4465-A0DD-5FD29E56E5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primer-fo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2656"/>
            <a:ext cx="9144000" cy="6192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1052736"/>
            <a:ext cx="6393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Презентация</a:t>
            </a:r>
            <a:br>
              <a:rPr lang="ru-RU" sz="5400" dirty="0" smtClean="0">
                <a:solidFill>
                  <a:schemeClr val="bg1"/>
                </a:solidFill>
              </a:rPr>
            </a:br>
            <a:r>
              <a:rPr lang="ru-RU" sz="5400" dirty="0" smtClean="0">
                <a:solidFill>
                  <a:schemeClr val="bg1"/>
                </a:solidFill>
              </a:rPr>
              <a:t>На тему</a:t>
            </a:r>
            <a:r>
              <a:rPr lang="en-US" sz="5400" dirty="0" smtClean="0">
                <a:solidFill>
                  <a:schemeClr val="bg1"/>
                </a:solidFill>
              </a:rPr>
              <a:t>: </a:t>
            </a:r>
            <a:r>
              <a:rPr lang="ru-RU" sz="5400" dirty="0" smtClean="0">
                <a:solidFill>
                  <a:schemeClr val="bg1"/>
                </a:solidFill>
              </a:rPr>
              <a:t>«Электрический ток в жидкостях»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Презентацию подготовили ученики 11-А класса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445224"/>
            <a:ext cx="5673824" cy="9103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1700808"/>
            <a:ext cx="63367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u="sng" dirty="0" smtClean="0">
                <a:solidFill>
                  <a:srgbClr val="FFFF00"/>
                </a:solidFill>
              </a:rPr>
              <a:t>Кожевников Богдан</a:t>
            </a:r>
            <a:r>
              <a:rPr lang="en-US" sz="3600" u="sng" dirty="0" smtClean="0">
                <a:solidFill>
                  <a:srgbClr val="FFFF00"/>
                </a:solidFill>
                <a:latin typeface="Blackoak Std" pitchFamily="82" charset="0"/>
              </a:rPr>
              <a:t>,</a:t>
            </a:r>
            <a:r>
              <a:rPr lang="ru-RU" sz="3600" u="sng" dirty="0" smtClean="0">
                <a:solidFill>
                  <a:srgbClr val="FFFF00"/>
                </a:solidFill>
              </a:rPr>
              <a:t/>
            </a:r>
            <a:br>
              <a:rPr lang="ru-RU" sz="3600" u="sng" dirty="0" smtClean="0">
                <a:solidFill>
                  <a:srgbClr val="FFFF00"/>
                </a:solidFill>
              </a:rPr>
            </a:br>
            <a:r>
              <a:rPr lang="ru-RU" sz="3600" u="sng" dirty="0" smtClean="0">
                <a:solidFill>
                  <a:srgbClr val="FFFF00"/>
                </a:solidFill>
              </a:rPr>
              <a:t>Коваленко </a:t>
            </a:r>
            <a:r>
              <a:rPr lang="ru-RU" sz="3600" u="sng" dirty="0" smtClean="0">
                <a:solidFill>
                  <a:srgbClr val="FFFF00"/>
                </a:solidFill>
              </a:rPr>
              <a:t>Влада</a:t>
            </a:r>
            <a:r>
              <a:rPr lang="en-US" sz="3600" u="sng" dirty="0" smtClean="0">
                <a:solidFill>
                  <a:srgbClr val="FFFF00"/>
                </a:solidFill>
                <a:latin typeface="Blackoak Std" pitchFamily="82" charset="0"/>
              </a:rPr>
              <a:t>.</a:t>
            </a:r>
            <a:r>
              <a:rPr lang="en-US" sz="3600" u="sng" dirty="0" smtClean="0">
                <a:solidFill>
                  <a:srgbClr val="FFFF00"/>
                </a:solidFill>
                <a:latin typeface="Blackoak Std" pitchFamily="82" charset="0"/>
              </a:rPr>
              <a:t/>
            </a:r>
            <a:br>
              <a:rPr lang="en-US" sz="3600" u="sng" dirty="0" smtClean="0">
                <a:solidFill>
                  <a:srgbClr val="FFFF00"/>
                </a:solidFill>
                <a:latin typeface="Blackoak Std" pitchFamily="82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</a:p>
        </p:txBody>
      </p:sp>
      <p:pic>
        <p:nvPicPr>
          <p:cNvPr id="4" name="Содержимое 3" descr="0012-012-Elektricheskij-tok-v-zhidkostjak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28037" y="0"/>
            <a:ext cx="9172037" cy="6858000"/>
          </a:xfrm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0"/>
            <a:ext cx="7772400" cy="914400"/>
          </a:xfrm>
        </p:spPr>
        <p:txBody>
          <a:bodyPr/>
          <a:lstStyle/>
          <a:p>
            <a:r>
              <a:rPr lang="ru-RU" u="sng" dirty="0" smtClean="0">
                <a:solidFill>
                  <a:srgbClr val="FFFF00"/>
                </a:solidFill>
              </a:rPr>
              <a:t>Ток в жидкостях</a:t>
            </a:r>
            <a:endParaRPr lang="ru-RU" u="sng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7920880" cy="230425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Как известно, химически чистая (дистиллированная) вода является плохим проводником. Однако при растворении в воде различных веществ (кислот, щелочей, солей и др.) раствор становится проводником, из-за распада молекул вещества на ионы. Это явление называется </a:t>
            </a:r>
            <a:r>
              <a:rPr lang="ru-RU" i="1" dirty="0" smtClean="0"/>
              <a:t>электролитической диссоциацией</a:t>
            </a:r>
            <a:r>
              <a:rPr lang="ru-RU" dirty="0" smtClean="0"/>
              <a:t>, а сам раствор </a:t>
            </a:r>
            <a:r>
              <a:rPr lang="ru-RU" i="1" dirty="0" smtClean="0"/>
              <a:t>электролитом</a:t>
            </a:r>
            <a:r>
              <a:rPr lang="ru-RU" dirty="0" smtClean="0"/>
              <a:t>, способным проводить ток.</a:t>
            </a:r>
            <a:endParaRPr lang="ru-RU" dirty="0"/>
          </a:p>
        </p:txBody>
      </p:sp>
      <p:pic>
        <p:nvPicPr>
          <p:cNvPr id="8196" name="Picture 4" descr="C:\Users\1\Downloads\ава\элита\презентация\0001-001-Elektricheskij-tok-v-zhidkostjak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140968"/>
            <a:ext cx="6863499" cy="346749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260648"/>
            <a:ext cx="4604048" cy="1975104"/>
          </a:xfrm>
        </p:spPr>
        <p:txBody>
          <a:bodyPr/>
          <a:lstStyle/>
          <a:p>
            <a:r>
              <a:rPr lang="ru-RU" sz="4400" u="sng" dirty="0" smtClean="0"/>
              <a:t>Электролиз </a:t>
            </a:r>
            <a:endParaRPr lang="ru-RU" sz="4400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772400" cy="150876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Электро́лиз</a:t>
            </a:r>
            <a:r>
              <a:rPr lang="ru-RU" dirty="0" smtClean="0"/>
              <a:t> — физико-химический процесс, состоящий в выделении на </a:t>
            </a:r>
            <a:r>
              <a:rPr lang="ru-RU" i="1" dirty="0" smtClean="0"/>
              <a:t>электродах</a:t>
            </a:r>
            <a:r>
              <a:rPr lang="ru-RU" dirty="0" smtClean="0"/>
              <a:t> составных частей растворённых веществ или других веществ, являющихся результатом вторичных реакций на электродах, который возникает при прохождении электрического тока через раствор, либо расплав </a:t>
            </a:r>
            <a:r>
              <a:rPr lang="ru-RU" i="1" u="sng" dirty="0" smtClean="0"/>
              <a:t>электролита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C:\Users\1\Downloads\ава\элита\презентация\im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56992"/>
            <a:ext cx="4509975" cy="2736304"/>
          </a:xfrm>
          <a:prstGeom prst="rect">
            <a:avLst/>
          </a:prstGeom>
          <a:noFill/>
        </p:spPr>
      </p:pic>
      <p:pic>
        <p:nvPicPr>
          <p:cNvPr id="5123" name="Picture 3" descr="C:\Users\1\Downloads\ава\элита\презентация\1291970517_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1" y="3212976"/>
            <a:ext cx="3486479" cy="303921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772400" cy="914400"/>
          </a:xfrm>
        </p:spPr>
        <p:txBody>
          <a:bodyPr/>
          <a:lstStyle/>
          <a:p>
            <a:r>
              <a:rPr lang="ru-RU" sz="7200" u="sng" dirty="0" smtClean="0">
                <a:solidFill>
                  <a:schemeClr val="tx1"/>
                </a:solidFill>
              </a:rPr>
              <a:t>Майкл Фарадей.</a:t>
            </a:r>
            <a:endParaRPr lang="ru-RU" sz="7200" u="sng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1\Downloads\ава\элита\презентация\faradey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3384376" cy="4922237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1920" y="1529408"/>
            <a:ext cx="4824536" cy="5328592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dirty="0" smtClean="0"/>
              <a:t>Майкл </a:t>
            </a:r>
            <a:r>
              <a:rPr lang="ru-RU" sz="1800" b="1" dirty="0" err="1" smtClean="0"/>
              <a:t>Фараде́й</a:t>
            </a:r>
            <a:r>
              <a:rPr lang="ru-RU" sz="1800" dirty="0" smtClean="0"/>
              <a:t>   — английский физик-экспериментатор и химик. Член Лондонского королевского общества (1824) и множества других научных организаций, в том числе иностранный почётный член Петербургской академии наук (1830).</a:t>
            </a:r>
          </a:p>
          <a:p>
            <a:r>
              <a:rPr lang="ru-RU" sz="1800" dirty="0" smtClean="0"/>
              <a:t>Открыл электромагнитную индукцию, лежащую в основе современного промышленного производства электричества и многих его применений. Создал первую модель электродвигателя. Среди других его открытий — первый трансформатор, химическое действие тока, законы электролиза, действие магнитного поля на свет, диамагнетизм. Первым предсказал электромагнитные волны</a:t>
            </a:r>
            <a:r>
              <a:rPr lang="ru-RU" sz="1800" baseline="30000" dirty="0" smtClean="0"/>
              <a:t>[1]</a:t>
            </a:r>
            <a:r>
              <a:rPr lang="ru-RU" sz="1800" dirty="0" smtClean="0"/>
              <a:t>. Фарадей ввёл в научный обиход термины ион, катод, анод, электролит, диэлектрик, диамагнетизм, парамагнетизм и др.</a:t>
            </a:r>
            <a:r>
              <a:rPr lang="ru-RU" sz="1800" baseline="30000" dirty="0" smtClean="0"/>
              <a:t>  </a:t>
            </a:r>
            <a:r>
              <a:rPr lang="ru-RU" sz="1800" dirty="0" smtClean="0"/>
              <a:t> Также опубликовал в 1836 г. Законы электролиза</a:t>
            </a:r>
            <a:r>
              <a:rPr lang="en-US" sz="1800" dirty="0" smtClean="0"/>
              <a:t>,</a:t>
            </a:r>
            <a:r>
              <a:rPr lang="ru-RU" sz="1800" dirty="0" smtClean="0"/>
              <a:t> названные в последствии в его честь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 dirty="0" smtClean="0">
                <a:solidFill>
                  <a:srgbClr val="00B050"/>
                </a:solidFill>
              </a:rPr>
              <a:t>1-</a:t>
            </a:r>
            <a:r>
              <a:rPr lang="ru-RU" sz="3600" u="sng" dirty="0" err="1" smtClean="0">
                <a:solidFill>
                  <a:srgbClr val="00B050"/>
                </a:solidFill>
              </a:rPr>
              <a:t>й</a:t>
            </a:r>
            <a:r>
              <a:rPr lang="ru-RU" sz="3600" u="sng" dirty="0" smtClean="0">
                <a:solidFill>
                  <a:srgbClr val="00B050"/>
                </a:solidFill>
              </a:rPr>
              <a:t> Закона электролиза Фарадея-</a:t>
            </a:r>
            <a:endParaRPr lang="ru-RU" sz="3600" u="sng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7772400" cy="114138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Масса вещества, выделяющегося на каком-либо из электродов, </a:t>
            </a:r>
            <a:r>
              <a:rPr lang="ru-RU" sz="1800" u="sng" dirty="0" smtClean="0"/>
              <a:t>прямо пропорциональна заряду</a:t>
            </a:r>
            <a:r>
              <a:rPr lang="ru-RU" sz="1800" dirty="0" smtClean="0"/>
              <a:t>, прошедшему через электролит</a:t>
            </a:r>
            <a:endParaRPr lang="ru-RU" sz="1800" dirty="0"/>
          </a:p>
        </p:txBody>
      </p:sp>
      <p:pic>
        <p:nvPicPr>
          <p:cNvPr id="3074" name="Picture 2" descr="C:\Users\1\Downloads\ава\элита\презентация\im11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36912"/>
            <a:ext cx="2767443" cy="1944216"/>
          </a:xfrm>
          <a:prstGeom prst="rect">
            <a:avLst/>
          </a:prstGeom>
          <a:noFill/>
        </p:spPr>
      </p:pic>
      <p:pic>
        <p:nvPicPr>
          <p:cNvPr id="3075" name="Picture 3" descr="C:\Users\1\Downloads\ава\элита\презентация\form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420888"/>
            <a:ext cx="3816424" cy="316835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43608" y="6309320"/>
            <a:ext cx="6880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Электрохимический эквивалент вещества - табличная величина.</a:t>
            </a:r>
            <a:endParaRPr lang="ru-RU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u="sng" dirty="0" smtClean="0">
                <a:solidFill>
                  <a:srgbClr val="00B050"/>
                </a:solidFill>
              </a:rPr>
              <a:t>2-й Закон электролиза Фарадея-</a:t>
            </a:r>
            <a:endParaRPr lang="ru-RU" sz="3600" u="sng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7772400" cy="78134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Электрохимические эквиваленты различных веществ относятся, как их </a:t>
            </a:r>
            <a:r>
              <a:rPr lang="ru-RU" sz="1800" i="1" dirty="0" smtClean="0"/>
              <a:t>химические эквиваленты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098" name="Picture 2" descr="C:\Users\1\Downloads\ава\элита\презентация\im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76872"/>
            <a:ext cx="2736304" cy="2304256"/>
          </a:xfrm>
          <a:prstGeom prst="rect">
            <a:avLst/>
          </a:prstGeom>
          <a:noFill/>
        </p:spPr>
      </p:pic>
      <p:pic>
        <p:nvPicPr>
          <p:cNvPr id="4099" name="Picture 3" descr="C:\Users\1\Downloads\ава\элита\презентация\form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348880"/>
            <a:ext cx="4680520" cy="266429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31640" y="5805264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Протекание тока в жидкостях сопровождается выделением теплоты. При этом выполняется закон </a:t>
            </a:r>
            <a:r>
              <a:rPr lang="ru-RU" dirty="0" err="1" smtClean="0"/>
              <a:t>Джоуля-Ленца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420888"/>
            <a:ext cx="7772400" cy="19751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548680"/>
            <a:ext cx="7772400" cy="15087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1\Downloads\ава\элита\презентация\0013-013-Primenenie-elektroli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FF0000"/>
                </a:solidFill>
              </a:rPr>
              <a:t>Электрическая диссоциация</a:t>
            </a:r>
            <a:r>
              <a:rPr lang="en-US" u="sng" dirty="0" smtClean="0">
                <a:solidFill>
                  <a:srgbClr val="FF0000"/>
                </a:solidFill>
              </a:rPr>
              <a:t>:</a:t>
            </a:r>
            <a:endParaRPr lang="ru-RU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40768"/>
            <a:ext cx="7690048" cy="158417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Диссоциация на ионы в растворах происходит вследствие взаимодействия растворённого вещества с растворителем; по данным спектроскопических методов, это взаимодействие носит в значительной мере химический характер. Наряду с </a:t>
            </a:r>
            <a:r>
              <a:rPr lang="ru-RU" dirty="0" err="1" smtClean="0"/>
              <a:t>сольватирующей</a:t>
            </a:r>
            <a:r>
              <a:rPr lang="ru-RU" dirty="0" smtClean="0"/>
              <a:t> способностью молекул растворителя определённую роль в электролитической диссоциации играет также макроскопическое свойство растворителя — его диэлектрическая проницаемость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7170" name="Picture 2" descr="C:\Users\1\Downloads\ава\элита\презентация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996952"/>
            <a:ext cx="5616624" cy="37184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111</TotalTime>
  <Words>88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Слайд 1</vt:lpstr>
      <vt:lpstr> </vt:lpstr>
      <vt:lpstr>Ток в жидкостях</vt:lpstr>
      <vt:lpstr>Электролиз </vt:lpstr>
      <vt:lpstr>Майкл Фарадей.</vt:lpstr>
      <vt:lpstr>1-й Закона электролиза Фарадея-</vt:lpstr>
      <vt:lpstr>2-й Закон электролиза Фарадея-</vt:lpstr>
      <vt:lpstr>Слайд 8</vt:lpstr>
      <vt:lpstr>Электрическая диссоциация:</vt:lpstr>
      <vt:lpstr>Презентацию подготовили ученики 11-А класса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13</cp:revision>
  <dcterms:created xsi:type="dcterms:W3CDTF">2013-10-15T16:05:29Z</dcterms:created>
  <dcterms:modified xsi:type="dcterms:W3CDTF">2013-12-11T21:31:10Z</dcterms:modified>
</cp:coreProperties>
</file>