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CE769-85D1-42D6-826D-B5C2894B62AF}" type="datetimeFigureOut">
              <a:rPr lang="uk-UA" smtClean="0"/>
              <a:pPr/>
              <a:t>02.10.2013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75635-271F-42BD-A37F-B917A7A51E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567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75635-271F-42BD-A37F-B917A7A51EC2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0AC2-6980-46A8-8B8B-01B2AF9CF8F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CD7E-5253-4B5F-B27A-F1B7AAA82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7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0AC2-6980-46A8-8B8B-01B2AF9CF8F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CD7E-5253-4B5F-B27A-F1B7AAA82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0AC2-6980-46A8-8B8B-01B2AF9CF8F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CD7E-5253-4B5F-B27A-F1B7AAA82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3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0AC2-6980-46A8-8B8B-01B2AF9CF8F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CD7E-5253-4B5F-B27A-F1B7AAA82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6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0AC2-6980-46A8-8B8B-01B2AF9CF8F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CD7E-5253-4B5F-B27A-F1B7AAA82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2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0AC2-6980-46A8-8B8B-01B2AF9CF8F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CD7E-5253-4B5F-B27A-F1B7AAA82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0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0AC2-6980-46A8-8B8B-01B2AF9CF8F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CD7E-5253-4B5F-B27A-F1B7AAA82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3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0AC2-6980-46A8-8B8B-01B2AF9CF8F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CD7E-5253-4B5F-B27A-F1B7AAA82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0AC2-6980-46A8-8B8B-01B2AF9CF8F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CD7E-5253-4B5F-B27A-F1B7AAA82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0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0AC2-6980-46A8-8B8B-01B2AF9CF8F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CD7E-5253-4B5F-B27A-F1B7AAA82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86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0AC2-6980-46A8-8B8B-01B2AF9CF8F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CD7E-5253-4B5F-B27A-F1B7AAA82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0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00AC2-6980-46A8-8B8B-01B2AF9CF8F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ECD7E-5253-4B5F-B27A-F1B7AAA82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9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9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Електричний струм у різних середовищах</a:t>
            </a:r>
            <a:endParaRPr lang="uk-UA" sz="9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96336" y="6165304"/>
            <a:ext cx="1475656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594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542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Електричний струм у вакуумі</a:t>
            </a:r>
            <a:endParaRPr lang="uk-UA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19675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Вакуум – це стан розрідженого газу, молекули якого ударяються одна об одну рідше, ніж із стінками посудини, в якій вони знаходяться. Носіями електричного струму у вакуумі будуть електрони, які вилітають з поверхні електрода внаслідок термоелектронної емісії.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vobodnaya-e-nergiya.jpg"/>
          <p:cNvPicPr>
            <a:picLocks noChangeAspect="1"/>
          </p:cNvPicPr>
          <p:nvPr/>
        </p:nvPicPr>
        <p:blipFill>
          <a:blip r:embed="rId2" cstate="print"/>
          <a:srcRect l="18182" r="21591"/>
          <a:stretch>
            <a:fillRect/>
          </a:stretch>
        </p:blipFill>
        <p:spPr>
          <a:xfrm>
            <a:off x="323528" y="1285238"/>
            <a:ext cx="3902837" cy="4860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506" y="0"/>
            <a:ext cx="4994523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Термоелектронна емісія – явище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випромінювання електронів металами під час їх нагрівання до високої температури. </a:t>
            </a:r>
          </a:p>
          <a:p>
            <a:pPr marL="0" marR="0" lvl="0" indent="1190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Електрони вилітають з металу, якщо його енергія достатня, щоб виконати певну роботу –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роботу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виходу – проти сил, що перешкоджають його вильоту. Електрон зможе вилетіти, якщо його кінетична енергія буде більша за роботу виходу.</a:t>
            </a:r>
            <a:endParaRPr lang="uk-UA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1190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Явище термоелектричної емісії використовують у таких електронних приладах, як діоди, тріоди,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титроди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пентоди,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електронно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– променеві трубки.</a:t>
            </a:r>
          </a:p>
        </p:txBody>
      </p:sp>
      <p:pic>
        <p:nvPicPr>
          <p:cNvPr id="5" name="Рисунок 4" descr="Thermionic_fila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0882">
            <a:off x="5165127" y="1126137"/>
            <a:ext cx="3558367" cy="4611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4726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 проходження струму через газ називають </a:t>
            </a:r>
            <a:r>
              <a:rPr lang="uk-UA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газовим розрядом. </a:t>
            </a:r>
          </a:p>
          <a:p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Газовий розряд, який відбувається під дією іонізатора, називається </a:t>
            </a:r>
            <a:r>
              <a:rPr lang="uk-UA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несамостійним.</a:t>
            </a:r>
          </a:p>
          <a:p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несамостійному газовому розряді закон Ома не справджується (не існує пропорційної залежності між силою струму і прикладеною напругою). Починаючи з деякої напруги, сила струму не змінюється, настає насичення.</a:t>
            </a:r>
            <a:endParaRPr lang="uk-UA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etech5-esd-spark-ha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4664"/>
            <a:ext cx="3347864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422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Електричний струм у рідинах</a:t>
            </a:r>
            <a:endParaRPr lang="uk-UA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48600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Електроліти – це речовини, електричний струм у яких завжди супроводжується їх хімічними змінами. Це розчини солей, кислот і лугів у воді.</a:t>
            </a:r>
          </a:p>
          <a:p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 таких розчинах постійно відбувається розпад молекул на іони. Цей процес називається </a:t>
            </a:r>
            <a:r>
              <a:rPr lang="uk-UA" sz="2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електролітичною дисоціацією.    </a:t>
            </a:r>
          </a:p>
          <a:p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Внаслідок дисоціації в розчині утворюються позитивні (катіони) іони металів і водню, та негативні (аніони) іони кислотних залишків і гідроксильної групи. </a:t>
            </a:r>
            <a:endParaRPr lang="uk-UA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hemistry_67x.jpg"/>
          <p:cNvPicPr>
            <a:picLocks noChangeAspect="1"/>
          </p:cNvPicPr>
          <p:nvPr/>
        </p:nvPicPr>
        <p:blipFill>
          <a:blip r:embed="rId2" cstate="print"/>
          <a:srcRect b="23705"/>
          <a:stretch>
            <a:fillRect/>
          </a:stretch>
        </p:blipFill>
        <p:spPr>
          <a:xfrm>
            <a:off x="5004047" y="1204186"/>
            <a:ext cx="3813665" cy="2442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bg1">
                <a:lumMod val="95000"/>
                <a:alpha val="70000"/>
              </a:schemeClr>
            </a:outerShdw>
          </a:effectLst>
        </p:spPr>
      </p:pic>
      <p:pic>
        <p:nvPicPr>
          <p:cNvPr id="5" name="Рисунок 4" descr="Chemistry_70.jpg"/>
          <p:cNvPicPr>
            <a:picLocks noChangeAspect="1"/>
          </p:cNvPicPr>
          <p:nvPr/>
        </p:nvPicPr>
        <p:blipFill>
          <a:blip r:embed="rId3" cstate="print"/>
          <a:srcRect l="1815" b="34466"/>
          <a:stretch>
            <a:fillRect/>
          </a:stretch>
        </p:blipFill>
        <p:spPr>
          <a:xfrm>
            <a:off x="5004048" y="3861048"/>
            <a:ext cx="3896046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bg1">
                <a:alpha val="7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404664"/>
            <a:ext cx="4608512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підвищенні температури питомий опір електроліту зменшується, а питома провідність збільшується. Проходження електричного струму через електроліт супроводжується явищем </a:t>
            </a:r>
            <a:r>
              <a:rPr lang="uk-UA" sz="29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електролізу</a:t>
            </a:r>
            <a:r>
              <a:rPr lang="uk-UA" sz="2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 виділення на електродах речовин, що входять до складу електроліту. </a:t>
            </a:r>
            <a:endParaRPr lang="uk-UA" sz="2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250px-ElectrochemCe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638701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bg1">
                <a:alpha val="70000"/>
              </a:schemeClr>
            </a:outerShdw>
          </a:effectLst>
        </p:spPr>
      </p:pic>
      <p:pic>
        <p:nvPicPr>
          <p:cNvPr id="6" name="Рисунок 5" descr="Электролиз-воды.png"/>
          <p:cNvPicPr>
            <a:picLocks noChangeAspect="1"/>
          </p:cNvPicPr>
          <p:nvPr/>
        </p:nvPicPr>
        <p:blipFill>
          <a:blip r:embed="rId3" cstate="print"/>
          <a:srcRect l="4695" r="9239" b="5128"/>
          <a:stretch>
            <a:fillRect/>
          </a:stretch>
        </p:blipFill>
        <p:spPr>
          <a:xfrm>
            <a:off x="107504" y="3284984"/>
            <a:ext cx="4340960" cy="3206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bg1">
                <a:alpha val="7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Перший закон електролізу</a:t>
            </a:r>
            <a:r>
              <a:rPr lang="uk-UA" sz="32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 m речовини, яка виділяється на електроді, пропорційна електричному заряду Q  що пройшов через електроліт:</a:t>
            </a:r>
            <a:endParaRPr lang="uk-UA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17032"/>
            <a:ext cx="85689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Другий закон електролізу: </a:t>
            </a:r>
            <a:r>
              <a:rPr lang="uk-UA" sz="3200" b="1" i="1" dirty="0" smtClean="0">
                <a:solidFill>
                  <a:schemeClr val="bg1"/>
                </a:solidFill>
              </a:rPr>
              <a:t>електрохімічний еквівалент речовини пропорційний їх хімічному еквіваленту:</a:t>
            </a:r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uk-UA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27850_html_6189a9eb.gif"/>
          <p:cNvPicPr>
            <a:picLocks noChangeAspect="1"/>
          </p:cNvPicPr>
          <p:nvPr/>
        </p:nvPicPr>
        <p:blipFill>
          <a:blip r:embed="rId3" cstate="print"/>
          <a:srcRect r="30701"/>
          <a:stretch>
            <a:fillRect/>
          </a:stretch>
        </p:blipFill>
        <p:spPr>
          <a:xfrm>
            <a:off x="4932040" y="4941168"/>
            <a:ext cx="2866499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не.jpg"/>
          <p:cNvPicPr>
            <a:picLocks noChangeAspect="1"/>
          </p:cNvPicPr>
          <p:nvPr/>
        </p:nvPicPr>
        <p:blipFill>
          <a:blip r:embed="rId4" cstate="print"/>
          <a:srcRect l="6514" t="4741" r="18577" b="14667"/>
          <a:stretch>
            <a:fillRect/>
          </a:stretch>
        </p:blipFill>
        <p:spPr>
          <a:xfrm>
            <a:off x="5724128" y="1844824"/>
            <a:ext cx="2592288" cy="1788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201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Електричний струм у напівпровідниках</a:t>
            </a:r>
            <a:endParaRPr lang="uk-UA" sz="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51845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Напівпровідники – це речовини, в яких електропровідність займає проміжне місце між провідниками і діелектриками. До напівпровідників належать кремній, селен, хімічні з’єднання елементів ІІІ групи з елементами </a:t>
            </a:r>
            <a:r>
              <a:rPr lang="fr-F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групи. Питомий опір напівпровідників знаходиться в межах від 10</a:t>
            </a:r>
            <a:r>
              <a:rPr lang="uk-UA" sz="28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до 10</a:t>
            </a:r>
            <a:r>
              <a:rPr lang="uk-UA" sz="2800" b="1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Ом ·м.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faradei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268760"/>
            <a:ext cx="355239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результаті відриву електронів від атома виникають вільні електрони. Вакантне місце (позитивно заряджений іон) для електрона утворює так звану дірку. Дірці відповідає надлишковий позитивний заряд порівняно з сусідніми неіонізованими атомами, тому рух дірки рівнозначний рухові позитивного заряду. Концентрація дірок і електронів однакова. </a:t>
            </a:r>
            <a:endParaRPr lang="uk-UA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poluprovodnik-300x26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620688"/>
            <a:ext cx="3594183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116632"/>
            <a:ext cx="51845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Власна провідність напівпровідників мала. Незначна кількість домішок у провідниках значно підвищує провідність їх. Домішки зумовлюють додаткову (</a:t>
            </a:r>
            <a:r>
              <a:rPr lang="uk-UA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домішкову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провідність. </a:t>
            </a:r>
            <a:r>
              <a:rPr lang="uk-UA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Домішкова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провідність буває </a:t>
            </a:r>
            <a:r>
              <a:rPr lang="uk-UA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донорною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акцепторною. Домішки, які віддають електрони називаються донорами, а напівпровідники з електронною провідністю – електронними напівпровідниками (n – типу). 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hqdefault.jpg"/>
          <p:cNvPicPr>
            <a:picLocks noChangeAspect="1"/>
          </p:cNvPicPr>
          <p:nvPr/>
        </p:nvPicPr>
        <p:blipFill>
          <a:blip r:embed="rId2" cstate="print"/>
          <a:srcRect t="8001" b="5901"/>
          <a:stretch>
            <a:fillRect/>
          </a:stretch>
        </p:blipFill>
        <p:spPr>
          <a:xfrm rot="21382002">
            <a:off x="278656" y="2954075"/>
            <a:ext cx="3294542" cy="3233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Transistors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01964">
            <a:off x="670108" y="342982"/>
            <a:ext cx="2921128" cy="2117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48526"/>
            <a:ext cx="5112568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домішки мають валентність 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меншу, ніж основний напівпровідник, їх називають акцепторами, а напівпровідник – дірковим напівпровідником (р – типу). </a:t>
            </a:r>
          </a:p>
          <a:p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контакті двох напівпровідників </a:t>
            </a:r>
            <a:r>
              <a:rPr lang="fr-F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– 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типу і р – типу на їх межі внаслідок дифузії і рекомбінації електронів і дірок виникає тонкий шар, збіднений носіями струму, який має підвищений опір (р – </a:t>
            </a:r>
            <a:r>
              <a:rPr lang="fr-F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– 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перехід). 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320861573_elect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60648"/>
            <a:ext cx="356388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різних середовищах носіями електричного струму є заряджені частинки.</a:t>
            </a:r>
            <a:endParaRPr lang="uk-UA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48680"/>
            <a:ext cx="4920952" cy="3690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384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564904"/>
            <a:ext cx="6462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Презентацію підготували</a:t>
            </a:r>
          </a:p>
          <a:p>
            <a:pPr algn="ctr"/>
            <a:r>
              <a:rPr lang="uk-UA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учениці 11-Б класу</a:t>
            </a:r>
          </a:p>
          <a:p>
            <a:pPr algn="ctr"/>
            <a:r>
              <a:rPr lang="uk-UA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Шваєнко</a:t>
            </a:r>
            <a:r>
              <a:rPr lang="uk-UA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Руслана та Безсмертна Вікторія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8437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Електричний струм у металах</a:t>
            </a:r>
            <a:endParaRPr lang="uk-UA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4572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Носіями струму в металах є вільні електрони. Електрони, розміщені на зовнішній оболонці, слабко зв’язані з ядром атома. Їх називають зовнішніми або валентними електронами, оскільки вони визначають властивість даного елемента – здатність його атомів входити в хімічний зв’язок з певним числом інших атомів.</a:t>
            </a:r>
            <a:endParaRPr lang="uk-UA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2856"/>
            <a:ext cx="3509020" cy="31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246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в провіднику немає електричного поля, то електрони рухаються хаотично, аналогічно тому, як рухаються молекули газів або рідин. У кожний момент часу швидкості різних електронів відрізняються по модулях і за напрямками. Якщо ж у провіднику створено електричне поле, то електрони, зберігаючи своє хаотичний рух, починають зміщуватися у бік позитивного полюса джерела. Разом з безладним рухом електронів виникає і упорядкований їх перенесення - дрейф.</a:t>
            </a:r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8680"/>
            <a:ext cx="422446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429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час охолодження деяких металів і сплавів нижче певної критичної температури їх опір наближується до нуля. Це явище називають надпровідністю. Явище надпровідності відкрив у 1911 р. голландський фізик Г. </a:t>
            </a:r>
            <a:r>
              <a:rPr lang="uk-UA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Камерлінг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uk-UA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Оннес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вивчаючи електропровідність ртуті при низьких температурах 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05" y="579794"/>
            <a:ext cx="3688867" cy="5184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1430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5"/>
            <a:ext cx="8083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Електричний струм у  газах</a:t>
            </a:r>
            <a:endParaRPr lang="uk-UA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Гази за нормальних умов погано проводять електричний струм,</a:t>
            </a:r>
          </a:p>
          <a:p>
            <a:r>
              <a:rPr lang="uk-UA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 є ізоляторами. </a:t>
            </a:r>
            <a:endParaRPr lang="uk-UA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90" y="1340768"/>
            <a:ext cx="3848956" cy="51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6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Внаслідок зовнішніх дій (опромінювання ультрафіолетовим, рентгенівським, радіоактивним випромінюванням, нагрівання і т.д.) газ іонізується, тобто від атомів і молекул відриваються електрони. Внаслідок іонізації утворюються позитивні іони і електрони.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4305267" cy="32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837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93983"/>
            <a:ext cx="32403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 з іонізацією відбувається зворотній процес – </a:t>
            </a:r>
            <a:r>
              <a:rPr lang="uk-UA" sz="32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рекомбінація</a:t>
            </a:r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тобто об’єднання іона і електрона в нейтральну молекулу або атом.</a:t>
            </a:r>
            <a:endParaRPr lang="uk-UA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51351"/>
            <a:ext cx="5059469" cy="548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8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532859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Струм насичення</a:t>
            </a:r>
            <a:r>
              <a:rPr lang="uk-UA" sz="2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 це такий струм, під час якого всі заряджені частинки досягають електродів. Щоб збільшити струм насичення, треба збільшити дію іонізатора. Починаючи з деякої напруги, розряд продовжується після припинення дії іонізатора. Такий розряд називається </a:t>
            </a:r>
            <a:r>
              <a:rPr lang="uk-UA" sz="25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самостійним.</a:t>
            </a:r>
            <a:r>
              <a:rPr lang="uk-UA" sz="2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Під впливом сильного електричного поля відбувається ударна іонізація електронів. </a:t>
            </a:r>
          </a:p>
          <a:p>
            <a:r>
              <a:rPr lang="uk-UA" sz="2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Існують такі типи самостійного розряду: тліючий, коронний, іскровий, дуговий.</a:t>
            </a:r>
            <a:endParaRPr lang="uk-UA" sz="2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Lichtbogen_3000_Vo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1511" y="1235487"/>
            <a:ext cx="3331359" cy="4489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bg1">
                <a:lumMod val="75000"/>
                <a:alpha val="7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707</Words>
  <Application>Microsoft Office PowerPoint</Application>
  <PresentationFormat>Экран (4:3)</PresentationFormat>
  <Paragraphs>38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Електричний струм у різних середовищах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Електричний струм у різних середовищах</dc:title>
  <dc:creator>Ruslana1</dc:creator>
  <cp:lastModifiedBy>Ruslana1</cp:lastModifiedBy>
  <cp:revision>18</cp:revision>
  <dcterms:created xsi:type="dcterms:W3CDTF">2013-10-02T17:14:01Z</dcterms:created>
  <dcterms:modified xsi:type="dcterms:W3CDTF">2013-10-02T20:57:56Z</dcterms:modified>
</cp:coreProperties>
</file>