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21"/>
  </p:handoutMasterIdLst>
  <p:sldIdLst>
    <p:sldId id="256" r:id="rId2"/>
    <p:sldId id="257" r:id="rId3"/>
    <p:sldId id="258" r:id="rId4"/>
    <p:sldId id="259" r:id="rId5"/>
    <p:sldId id="276" r:id="rId6"/>
    <p:sldId id="260" r:id="rId7"/>
    <p:sldId id="275" r:id="rId8"/>
    <p:sldId id="261" r:id="rId9"/>
    <p:sldId id="273" r:id="rId10"/>
    <p:sldId id="274" r:id="rId11"/>
    <p:sldId id="272" r:id="rId12"/>
    <p:sldId id="268" r:id="rId13"/>
    <p:sldId id="262" r:id="rId14"/>
    <p:sldId id="263" r:id="rId15"/>
    <p:sldId id="264" r:id="rId16"/>
    <p:sldId id="265" r:id="rId17"/>
    <p:sldId id="267" r:id="rId18"/>
    <p:sldId id="271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6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382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41BCF-C417-468E-9316-85A254241A90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C99D9-7BDE-424A-B1A6-6914D198BC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9F0F-AA07-4707-87B8-819469CB3170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366E-25AE-42A9-9966-51E6BC068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9F0F-AA07-4707-87B8-819469CB3170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366E-25AE-42A9-9966-51E6BC068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9F0F-AA07-4707-87B8-819469CB3170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366E-25AE-42A9-9966-51E6BC068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9F0F-AA07-4707-87B8-819469CB3170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366E-25AE-42A9-9966-51E6BC068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9F0F-AA07-4707-87B8-819469CB3170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366E-25AE-42A9-9966-51E6BC068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9F0F-AA07-4707-87B8-819469CB3170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366E-25AE-42A9-9966-51E6BC068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9F0F-AA07-4707-87B8-819469CB3170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366E-25AE-42A9-9966-51E6BC068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9F0F-AA07-4707-87B8-819469CB3170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366E-25AE-42A9-9966-51E6BC068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9F0F-AA07-4707-87B8-819469CB3170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366E-25AE-42A9-9966-51E6BC068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9F0F-AA07-4707-87B8-819469CB3170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366E-25AE-42A9-9966-51E6BC068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9F0F-AA07-4707-87B8-819469CB3170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366E-25AE-42A9-9966-51E6BC068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29F0F-AA07-4707-87B8-819469CB3170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B366E-25AE-42A9-9966-51E6BC0688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i.viewy.ru/data/photo/30/ca/30cad1feddGXRKIQE_102682_7c752a255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0"/>
            <a:ext cx="750099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470025"/>
          </a:xfrm>
        </p:spPr>
        <p:txBody>
          <a:bodyPr>
            <a:normAutofit/>
          </a:bodyPr>
          <a:lstStyle/>
          <a:p>
            <a:r>
              <a:rPr lang="uk-UA" sz="8000" b="1" dirty="0" smtClean="0">
                <a:solidFill>
                  <a:schemeClr val="bg1"/>
                </a:solidFill>
              </a:rPr>
              <a:t>Люмінесценція</a:t>
            </a:r>
            <a:endParaRPr lang="ru-RU" sz="8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Різновиди </a:t>
            </a:r>
            <a:r>
              <a:rPr lang="ru-RU" b="1" dirty="0"/>
              <a:t>фосфоресценції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фотолюмінесценці</a:t>
            </a:r>
            <a:r>
              <a:rPr lang="uk-UA" dirty="0" smtClean="0"/>
              <a:t>я</a:t>
            </a:r>
            <a:r>
              <a:rPr lang="en-US" dirty="0"/>
              <a:t> </a:t>
            </a:r>
            <a:endParaRPr lang="uk-UA" dirty="0" smtClean="0"/>
          </a:p>
          <a:p>
            <a:r>
              <a:rPr lang="ru-RU" dirty="0" smtClean="0"/>
              <a:t>рентгенолюмінесценці</a:t>
            </a:r>
            <a:r>
              <a:rPr lang="uk-UA" dirty="0" smtClean="0"/>
              <a:t>я</a:t>
            </a:r>
            <a:r>
              <a:rPr lang="en-US" dirty="0"/>
              <a:t> </a:t>
            </a:r>
            <a:endParaRPr lang="uk-UA" dirty="0" smtClean="0"/>
          </a:p>
          <a:p>
            <a:r>
              <a:rPr lang="ru-RU" dirty="0" smtClean="0"/>
              <a:t>катодолюмінесценці</a:t>
            </a:r>
            <a:r>
              <a:rPr lang="uk-UA" dirty="0" smtClean="0"/>
              <a:t>я</a:t>
            </a:r>
          </a:p>
          <a:p>
            <a:r>
              <a:rPr lang="ru-RU" dirty="0" smtClean="0"/>
              <a:t>хемолюмінесценці</a:t>
            </a:r>
            <a:r>
              <a:rPr lang="uk-UA" dirty="0" smtClean="0"/>
              <a:t>я</a:t>
            </a:r>
            <a:endParaRPr lang="uk-UA" i="1" dirty="0" smtClean="0"/>
          </a:p>
          <a:p>
            <a:r>
              <a:rPr lang="ru-RU" dirty="0" smtClean="0"/>
              <a:t>кріолюмінесценці</a:t>
            </a:r>
            <a:r>
              <a:rPr lang="uk-UA" dirty="0" smtClean="0"/>
              <a:t>я</a:t>
            </a:r>
          </a:p>
          <a:p>
            <a:r>
              <a:rPr lang="ru-RU" dirty="0" smtClean="0"/>
              <a:t>електролюмінесценці</a:t>
            </a:r>
            <a:r>
              <a:rPr lang="uk-UA" dirty="0" smtClean="0"/>
              <a:t>я</a:t>
            </a:r>
          </a:p>
          <a:p>
            <a:r>
              <a:rPr lang="en-US" dirty="0"/>
              <a:t> </a:t>
            </a:r>
            <a:r>
              <a:rPr lang="ru-RU" dirty="0" smtClean="0"/>
              <a:t>триболюмінесценція</a:t>
            </a:r>
            <a:endParaRPr lang="ru-RU" dirty="0"/>
          </a:p>
        </p:txBody>
      </p:sp>
      <p:pic>
        <p:nvPicPr>
          <p:cNvPr id="32770" name="Picture 2" descr="http://i1.ytimg.com/vi/YvN8zFhWn04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428868"/>
            <a:ext cx="3571900" cy="2664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85728"/>
            <a:ext cx="6858048" cy="12858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Флуоресценція - коротке світіння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00438"/>
            <a:ext cx="40324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fc01.deviantart.net/fs70/i/2012/281/8/9/full_of_stars_mouth_fluorescence_by_photomaniac_zi-d5h5a0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357562"/>
            <a:ext cx="3429056" cy="3214742"/>
          </a:xfrm>
          <a:prstGeom prst="rect">
            <a:avLst/>
          </a:prstGeom>
          <a:noFill/>
        </p:spPr>
      </p:pic>
      <p:pic>
        <p:nvPicPr>
          <p:cNvPr id="2052" name="Picture 4" descr="http://www.upwallpapers.net/wp-content/uploads/2012/08/Color-Fluorescence-Gir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928670"/>
            <a:ext cx="4071966" cy="2455681"/>
          </a:xfrm>
          <a:prstGeom prst="rect">
            <a:avLst/>
          </a:prstGeom>
          <a:noFill/>
        </p:spPr>
      </p:pic>
      <p:pic>
        <p:nvPicPr>
          <p:cNvPr id="2054" name="Picture 6" descr="http://popnano.ru/images/news/Fluorescen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928670"/>
            <a:ext cx="3357586" cy="2238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Застосування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	Використовують дляотримання </a:t>
            </a:r>
            <a:r>
              <a:rPr lang="ru-RU" dirty="0"/>
              <a:t>люмінесценції</a:t>
            </a:r>
            <a:r>
              <a:rPr lang="en-US" dirty="0"/>
              <a:t> </a:t>
            </a:r>
            <a:r>
              <a:rPr lang="ru-RU" dirty="0"/>
              <a:t>рідких кристалів</a:t>
            </a:r>
            <a:r>
              <a:rPr lang="en-US" dirty="0"/>
              <a:t> </a:t>
            </a:r>
            <a:r>
              <a:rPr lang="ru-RU" dirty="0" err="1"/>
              <a:t>і</a:t>
            </a:r>
            <a:r>
              <a:rPr lang="en-US" dirty="0"/>
              <a:t> </a:t>
            </a:r>
            <a:r>
              <a:rPr lang="ru-RU" dirty="0"/>
              <a:t>скла</a:t>
            </a:r>
            <a:r>
              <a:rPr lang="en-US" dirty="0"/>
              <a:t>, </a:t>
            </a:r>
            <a:r>
              <a:rPr lang="ru-RU" dirty="0"/>
              <a:t>а також твердих порошків</a:t>
            </a:r>
            <a:r>
              <a:rPr lang="en-US" dirty="0"/>
              <a:t> —</a:t>
            </a:r>
            <a:r>
              <a:rPr lang="ru-RU" dirty="0" smtClean="0"/>
              <a:t>кристалофосфорів.</a:t>
            </a:r>
            <a:endParaRPr lang="ru-RU" dirty="0"/>
          </a:p>
        </p:txBody>
      </p:sp>
      <p:pic>
        <p:nvPicPr>
          <p:cNvPr id="6146" name="Picture 2" descr="http://chemlight.ucoz.ru/graffiti/0/Blue_Yell_log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643314"/>
            <a:ext cx="2500330" cy="1674863"/>
          </a:xfrm>
          <a:prstGeom prst="rect">
            <a:avLst/>
          </a:prstGeom>
          <a:noFill/>
        </p:spPr>
      </p:pic>
      <p:pic>
        <p:nvPicPr>
          <p:cNvPr id="6148" name="Picture 4" descr="http://www.luminousworld.ru/uploads/images/lu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643314"/>
            <a:ext cx="2838450" cy="1609726"/>
          </a:xfrm>
          <a:prstGeom prst="rect">
            <a:avLst/>
          </a:prstGeom>
          <a:noFill/>
        </p:spPr>
      </p:pic>
      <p:pic>
        <p:nvPicPr>
          <p:cNvPr id="6150" name="Picture 6" descr="http://www.evek.org/images/thumbs/146x146/9/cd/9cd9c12b273bbd4c886aeda6cb3e6d0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214818"/>
            <a:ext cx="2143140" cy="2143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428604"/>
            <a:ext cx="7143800" cy="1428760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При збудженні речовини струмом виникає </a:t>
            </a:r>
            <a:r>
              <a:rPr lang="ru-RU" u="sng" dirty="0" smtClean="0"/>
              <a:t>електролюмінесценція.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285992"/>
            <a:ext cx="434544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AutoShape 2" descr="data:image/jpeg;base64,/9j/4AAQSkZJRgABAQAAAQABAAD/2wCEAAkGBhQSEBQUEBAUFBQUDw8QDxUUFRUVFRAUFBAVFBQQFBQXHCYeFxkjGRQVHy8gIycqLCwsFR4xNTAqNSYrLCkBCQoKDgwOGg8PGiwkHyQpKSwsLCwsLCkpLC4sLCkpLCkpLiwsKSwpKSksLCwsLCwsKSwsLCwsLCwpKSwsKSksLP/AABEIAKcBAAMBIgACEQEDEQH/xAAcAAABBQEBAQAAAAAAAAAAAAAFAAECAwQGBwj/xABBEAABAwIEAwUFBQcDAwUAAAABAAIDBBEFEiExQVFhBiIycYETkaGxwSNCUpLRBxQzYoLh8BVTckODwlRzoqOy/8QAGwEAAwEBAQEBAAAAAAAAAAAAAgMEBQEABgf/xAAyEQACAgEDAQUHAwQDAAAAAAAAAQIDEQQhMRIFQVGRoRNhcYHR4fAiMrEUQsHxIzOi/9oADAMBAAIRAxEAPwDye6V0yS8IEldJMunRJJJLx4SSSS6dEkkmXjwkk6IUPZ+eXwRG3N2g+K6k3webS5ByZdlR/s9cdZZbdGD6lFouytJDq8Anm930TVTJ8iXqa+55+B5yyMnYE+Qut9PgE7/DC71Fh8V34xOmjFmNB/4M+qzy9rAPBF+ZwHwCL2UVyzqub4ic1B2FqHb5W+ZuiVP+zz8c35R+qtm7VynbI3yF/msM2Pyu3ld6HL8lzEEOjKfuDMXYWnb4y4+Zsrf9DoWbiP8AqeFyr66+5v53PzUP3zoPcELku5D4uXj5bHW5aBv+z80v9QoR/t+jT+i5A1iY1SU2URlLxfmdccXoebPyO/RRNdh7vvReoIXImccgmu08AlscpS8X5nWnDKGTwuj9HgH4rPUdhInaxvI+IXMOpmHhZKON7NY5XN8nEfIoGHl9+/qb6zsPK3VhDx8UCqsPkjNnsLfMFG4O09VHu4SD+cX+IsUQPbGOVjmzRFpLSAQA9oNtN9Qh6pI50QlysHFFMq8xCmx903JG0IpipKJXhbRpSTJIiQSSSZdOjpkk66dEldJEMJwKWodaNunFx8IXks7IGUlFZbB4CP4R2OlmsX/Zs5kd4jo1dPh/Z+CkbnkIc/m7n/KFViHaRx0Z3Bz+8foFRGpL9xBPWOW1S+bNFLgdLSi7rF3N3ecfJqap7UAaRs9XfRoXMT117668Sdz6rFJUkpnWlsgY0ubzN5DlV2hkdvIfJvdHwQySuv8A5dYDIoFyBybK4VJGx9YTxVJnKozJroSiMUWmUps6rUghwOSHLkrprJWQMojEWZK6Vk+VLZRGsbMnzJsqfKktlUasjh6kJFHIllS3IoWnZZ7ZUT2KmWKLo0HWdemZiexUuj4jdbHxqlzUyMyO3TtFLX3TqD221HqpB104zpLGzNBTJk6YQiukmTrx0SnHGXEBoJJ0AAuT6LThuFvneGRtueJ4NHMld9h2EQ0TMzu88jxW1PRg4BMjDqJNRqo07cvwBOBdhr2fUmw3yA//AKKNVeNsibkp2jTS+zW+XNC8Txt0mh7rfwjj/wAjxQSoqrpyajwZuLLnmx/LuNVZiJcSXOJJ4n6IbLOSq3yKsuQuWS+utRE56hdOUy6kUIZKydKyNRGJkbJWU7J8qLoDUiICcBTDFMMXfZjosrDU+VWiNWNiQSrLa1koyJ/ZrUIVIQKSawatNWTGIlMQra2nV7KRQWSwa1WmBzadWNpUWjoFsgwvopJTL4aZd4BbQ3U/9MPJdZBg3RbW4O1ou6wHM/5qg6pDHGqPJwEuFm2xQqrpXDYXPJey0fYySf8Ahw2b/uS3Y30Hid7kQl/Z/h9Kx0lc/wBoQ27m6tbboxvePmSnV9a3fBlay3S46E25eC3f2+Z87PB4p43WRftJUROcDEzLYvbfb2jGuIY5w/Fltc8bIIr4vqWT5jU1qmbjnPvNiSSQTjIHRDBsHfUSBrNt3u4MHM/oqMOoHTSNjYLucfd1PRejMiZRQhjLF5F+rjxeeiOKyQ6vVexXTH9z/MjsbFRx5Ixd1teZP4nH6Lnq2vLiS43Py6DomrKskkk3J1JQuWS6Y5GbTU2+qW7Y8011ncU5KiuZNKKwRKaynlSsiSGdRCyWVTypw1PjE91EAE+VTDVINVMKz3WQDVIMVrY1YIlTGk77QpDFY2NaGQK+OmTlQNjaZmQK5lOtsNGt8OH34LktOaNFyyC46VaGUSNQ4X0W+nwcngszUado+o0coyOeiw/ot0GF9F0LcLDRd1gOZ0HvW2gw18n8CJz/AOY9xg9Tv6LAtreTXeprrWfXuAlNg/RbYaRt8oBe6/hYMzvW23qutpuxwAzVc2n4Gdxvq7crfFiMMIyUkN7fhAa31cdUj2SjvJ4Mu3tXr2rTl6Lzf57wJQdkJn2L8sDfR8n6N+KJspKOkN7e1l5uOd/x0asOLY0+1pJA2+mSP5F26CAZtXaDew+pXOuK/avmydV3XrqtlheEds/Pl/m4br+1j3aNIYPef1+S5TF61rmm4dISDvtr0W2aRrRoAguIVgSpyb3bNXR6WEH+mODzXGcEcHkjw/dHEC+yDTU5aDdd1iUgN1yuJgFzWjibnyH+FPouk9mR9p6CqKdkeX/L2RkCk1RC6Lsbgnt5wXD7OOzn9T91v+clpHwN1saoOcu46XszhjaSnM0o77xtxA+6weaHV1WXOLnG7nb9BwARLHcQzyEA92O4HV2xd9Fz1TIicu4+er6rJOyXL/MGeaS6oKm4Jsq51GlHYrsnDVaGKYjRpnXMpyJ/ZrS2FWNgTYAO0yeyTiFbhTqbadX1rIt3GAQq1kC3MpVojo+i0q6gfbg9sCvjpUUhw/oiFPhZPBWxrxyC7gPFRLdBh3RHqbBuiKw4MALus0cS4gAepXJW1wCU5M56mwrojVFgV+CMUNKHaQROl/mtkjH9ZFz6BG4OzTiL1Eth+CLuN8nP8Tves+/XKPu/ny+pbSpvdABlFGw5Xd5/4GDO/wBw29UUpsAmfsxsDebrPlPk0d1vqSugpKSOJtoYw0dBa/U8StTW33P6LIt1cpcev0/2bVOonBYTAcPZ2niOZ7XTPHF/eI8h4WqVRictrRtDBwtqf0CNSAAa2+nuXN4piO9ioJRcllF1DlfL9W/x+gMrM5N3uv8A8iShtXWyAWD7DopVmI9UEq8Q6rOnDHJ9Pp9O3jKRL2ljdxueqhNiduKE1OIIbPXKd5NZVR/uClViqDVVffisk9V1WGWdD0tnZWxisIlUT3QSF2eRzzzyjyWypl7pPQ/JDaWWzD5EnzOiqqhiLMHW6hOyCk9ll+XH1Ha3/PovTKCn/c6ED/qyannmcPoFyXYzCvbVTbjus+0d6eEepsunxyrzzOt4Y7sHn94q5ywflPaNvXNVLhbv/CBE7rCywPWqdyoyIMi69kUZFIRq8RK1kK51huzBQ2JXtiWhkC0R066rBMrjMyBXspui2RUq2RUifCwmlcDmUi0R0HRFoKHoiNPhd+C1aJ5EO4BRYd0W6DCui6GHCQBc2AG5OgHqtlJBm0gidKeY7sY/rI19AtZaiMFsPqi5gekwS/BEW0kcZs43dwY0Znn+kLoKbszI/wDjy5W8WRd33v8AEUYosMhhFo42jmbanzO5Wfd2gnw8/D6/Y16tFJ7vb4nN0mETyeCNsLfxSd5/owaD1KL0vZeFpDpSZnjjJqB5N2HuRYv9FAuWdPUWT93w+vJdGiuv3/Elfg0WUMvNUzVgbuUKq8bA2QwplLhAz1EVxuGX1AHFYqjGWt2XL1mO9UFqsY6rSq7Pb3kDC5yZ0+I9oNN1zFbi5PFC6jESeKGz1afbp4wjhH1Wg1KgjZVYhfihVRVdVXJMs7zdYN9KPoI69YITTrFJItToypR4PI/wsJHPYD1Oiz5VpC59oRXLBUkm54LBJWtvYa8OgPC54Ls8M7IufMyOXT2lgNDl1NtSRY+XFPj2Dezk9i+JrYw4te1tmhrtBcNHLe/IhFGr3GJqe2q8uMZr+fscRI8OY63Igg7jRYBo0AebvoPmjFbbO5gAa3OQOGg4gC5KFyx20AJFzruN+aZGOGT26pWwy3vj0eN0d92MYIaOae2rnFrf6dAPzFZ3CzevHz4rW3u4dTM/GQ4//J36LJMglI/PZS6rJS8W/JbIyPCTY1aGLVDT3SpSDc8IojgWqKlW+noeiIw4f0SuokncCoqNaoqJF46BaosOJ2Gg3OwHmToF1SJ3a3wCY6Ra4aXoitPhoOgu88mDu/mI+QK6HD+y7z4rRDiG+I+bt/knQ6mNq09tzxBZ/PQ56nosvj7vTd35Rr77I1RYXI/wMyj8T9T6N2HxXSUeBRRbNueZ1K3gK2EpRNqjsXvtfyW/55Aam7MRgh0t5HD8WoHk3YegRVtm6NFlNxWd84F+n6I+qU+TZjVVp4/pWP5LC7moGQBYKnFWt4oJW491VNemlMjs1aXAfqMQDeKEVmO22K5urxm/FB6nE78VrU9nd7IJ6hyD9ZjZPFBqrFeqETVxKxS1K1IUQrFqTYQnxAlYpatZDISbAEnkN/cpCmcdyG+Z188ouVyyxJFVclHkT6hVF90QZhtr91zrDMfugDNl1A7256IjDQN9mHiSNmgLmjQtzOLQL6knu3tfZZN96fBfXrYxAseGPOuWw4F2g8tdStsOBd0OcSQXZRlG55XPFEhhtnNfHdzO6T7YBo6hxvb43Vz6wZWtc4ENJLWxMBAN7glxsDaw1N9NFjWzzyVu/USW2IrxfPrz5MzUtEyOUNljDLHv3F3NGh4nUkfPittVES6RrAHNa6zXAOu61x4vI67bcFjNQCe7GLnn9o7T4D3K+znavcdiTnvYWOwA0vodFG1J8IiunUt7ZuT8OF9f/JlrqsU59s5z3Ou0hkRJ4nVwGhIJuNTZZMSL8TkfaItc8te4F1nWDABlbfQnI42PQI4S0DmDeztGjgMwPC2u6H0OMxUdSJmtjAILHuIIbL3nEuYTubEC4G6KCa2bM+WpU3/xwxxvu+Pn3HJVGA0+f93A9nJq5srr3zNGYA3NgDb3oA+LxtjIJzHLxueN7aDT5Lp+09W2esdJHYtfK6QXPiYXXA9Rf3oJXVzS99msYc78rW2Iyu2A5EcUL2NCu+2xqT4x3LC29d/xh5816ej/APad7xYKp6H0FaDTRXP8OSRh6BwDh8lVV9oom7HOf5dvzbJLTb2Mb+nm5OMVnd/ywzBFdGaGiuuS7PY+ZZsjg1oLSWAb3G4JO+nyXomFAHRoLz00b+Y/QKecWnhkWrrnTLpkaKPC+i3ima3QnXkNXe4I1Q9mJXj7R+Rv4Wae87lG6Ps3FHs2/wBfPmmxok+Q6eytRbu1he/b7nLU2HPkP2cfq7Uj0HdHqSjdJ2UGhmeXEbDl9B6BdDGwAWAAHDopFURpS5N3T9kU17z39F+fEpp6JjBZjQPLf3q6yrfOBxWSbEAE7GDQldVSsbL3I2mSyokqwOKEzYgsj6te6ooyr+1Utohh9eucrMY+0mAPhMbfX2dyrZasBpcToASTyA1K8sk7fNLniKN0kksznD7rdQAwDidAq9POOTMnffqk+nuOrrcWNzqhU+JE8UKi/enEuqGsjbY5Wk2dfnqfmmsCdXX55RoB1cbD1X0lVsEuMClFrZvJfNW9Vm9oXbAny4efALUyiPezAMymxLiHncggaht9LjTUc1QWPc7IwZyHENINw4DTujTjrtfdH/UZ/aMTRW2EndwGttO8bnYaafFTFF3XOABy6uLnDTUAnKDqNRz4ooynkYG+2MUIyFrg+15GuOYh0Yu51j049FVNUwXJDXzmwF7NiYMrco72rth0SJWzl3jF1fAokjDXZe94e7lAyvcWtIYAw6DW17ngtjqOQxsBayFvczPeQzOWm4drqTr93kshxh+0eWEa/wAFljpv9o7X3FZXG5uSC8m3fJc++u+bbbY8wpZOPfuEsLncMvrWEFr5ZJ76OEY9mx2g8T3i9u6DtuFUMTt/CZHHyyj2j/zO0HHayyvY0aal2ZzG5rDJlsCXRi9nXuORvzCsgJYcxcGHUad0FpaG3DRqL8d/RSTeVsU1XTX/AFry+v3LXwvc5pfncXHQuzPuPxNA0ItrpfdXilY5gd7YXuA5uvE7lo2/zksIrWtFmucbG9rkN87Kp2InhZu+w+qjlFjGpS3nLy38+71YUqHtJuLs1LrDYO+6Gnxacb+ah/qWXNkNswGe19T+I3vfj70EkrwOKzSYlySJR8WdUYR4Xnv9vRh+OpB8WvQ7e5De1VOyeKx0c0dwj7tuXJDDiR5rLUV9+KWl08CHCyViknxx/o5WemkvZx2000HndNFBlN0UqX3WCRdaybcHJ8kqKp0cw7OG3Uf2uPVDCw3tyNloboVdI0WzAbmx6HklZBX6W8d5Gga5rw5uhDgQeq9r/ZQ2cSmScZmPZlYTbum9w5rePJeMRSctfJex/surnins8EWefZk7ubv8NQkSf6k2ZmutdbjY8bNfE9iDki4IKzF9FXLiZ5qvqiUvtSpLKDElWBxWGbEuSEy1vVZJKzqlSuS4MrUdrSlsglNXXWKSqWCWtWOWtU0rmzHs1M5hKSsVJq0KNQsOMY+ymjzvNybiNoOrzy6DmVxNsTGM7Hhbsj21xzLG2CPWSYgEDcMvb3uOg9V5PUh0Uundc1wc3XY3uLEdfkuuwwvke6qmN3Ov7PgOWYDkBoP7ID2mrXiS7bNDr3LQA64OoJ391loVT6f0n0OgSrn7Fb+PxC7sSbZsj3ZMwDiHG5PMAbro2RtyAuqY42PY05WHMXjcExsuQddyQuM7N09M6MvmZJLKJLEFway1rtcTq4k6+5GXOBa50YZGLtuxgsTwu2/k29ud1sVWp8/UXbVCEunfby+oXdWQM1ZE+UjZ8zvZs2GzAbkafi4rPJj0pFmPyNOmWBojBvwLt/eSslOze7c7i0FtiS5pvs7fnfrlClLGwX9pladDvdwOpJDRq0Hkq+qUuEAn4eg0FO5wzDK0Xs4uOouLhzidhfS9vcnopRm+0a5xGuXfNr4f5e6dwqP3uNt8rCb/AItAPIDX4hVy4m48Q0cm934jUrrjnlhKEmEswaQToAWkCRxO2Y+Eai979DzVT6tgFrF1iSCdNTa5PE7Dkgr6wDiqX15Sm4R4HRpDb8TdwOUfy6W9d1lfXDmg7qoniqzMpp2ZKY1hV+IclQ+tPNDjKoGVTSyxyqNzqpVOqFkMiiZElofGpI0unVL5lSXqtzkOB0a0PJIs7ypOKrcVwpisFK1Ub+Frg6Fu2b14HkVlC00+imkSTex0uB0Ubz3eG7To5vRw+uxXfYVLkAsvNIAHWIeY5B4XjQ+RtwRmm7UzQWFTFnbwkZYX/wDE/AqOS6mfO6zTTueYvL8Hz8vE9RixDRSdXriaPtrTP/6uQ8pGlvxGnxRFmPQnaoiP/cZ+qHpkjIlRbDaUWvkw7JXdVmkqkKfjUI3niH/cZ+qwVHaylbvUNPRmZ5+AsvdLOR09kntFv5B106rL7rjqz9ocY0hic483kNHuFyhEuI1lZoLhhOoZ3I/V3H1JRqD7y6vs6172YivedRjXbKKG7YyJZOQPcaf5nDfyHwXO0lHJUv8Ab1ROXhwMlj4GD7rOZ+ZVlJgsUGspEsg1DR4GnrzVlTiJcdT+gHIdEyPuLIKFS6aFv3yf+PzzNdVW30FgALADQAAWAA5WXNY4c9h5nXa4/tdbpJ0NrnXHxT1s0P0tfRNMfs80NlIc4Wc0jTmNQb+/3o4/E2NdZrQ48L3I6nQi/wDdcg+ukLQwNAAJO2p6EqyiicHXJ4EW81pVWxjJdKLbtN1y65P5HVS4o8ixdYch3R7gsrqoIf7Tqo51e7n3E8akjY6sPBUPqCeKoMigXpTm3yPjWXmVRMipzKJegyOUC4yKJkVReo5kDGqBdnUc6qJSzIGOSJlybMqy5NmS2GkTLlAuTXUSUAaQiVEpEqBKBhlbZQtMb0ySmkSWJG2GVE6WsI2Pn19EklNNGddFFzqeF/iisebDkPu1HwVbuz8LtpXt/wCTGu+IITJIE2Ruycf2yf58RDstH/6n/wCs/qrm9nadvilkd5AN/VJJd634ge3uf979PoaIm00fghBPN3e+aeoxZztL5RyCSS8d6E3mW/x3MEk6qMqSSdEfGKKnyKh7kkk1D4or9mE6SSsgNFnTF6SSsCSGLlEuTJLoxIV1G6SS4xiGuldJJAw0NdMSkkgYY10rpkkthIYlMSkkhDRElRKSSBh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data:image/jpeg;base64,/9j/4AAQSkZJRgABAQAAAQABAAD/2wCEAAkGBhQSEBQUEBAUFBQUDw8QDxUUFRUVFRAUFBAVFBQQFBQXHCYeFxkjGRQVHy8gIycqLCwsFR4xNTAqNSYrLCkBCQoKDgwOGg8PGiwkHyQpKSwsLCwsLCkpLC4sLCkpLCkpLiwsKSwpKSksLCwsLCwsKSwsLCwsLCwpKSwsKSksLP/AABEIAKcBAAMBIgACEQEDEQH/xAAcAAABBQEBAQAAAAAAAAAAAAAFAAECAwQGBwj/xABBEAABAwIEAwUFBQcDAwUAAAABAAIDBBEFEiExQVFhBiIycYETkaGxwSNCUpLRBxQzYoLh8BVTckODwlRzoqOy/8QAGwEAAwEBAQEBAAAAAAAAAAAAAgMEBQEABgf/xAAyEQACAgEDAQUHAwQDAAAAAAAAAQIDEQQhMRIFQVGRoRNhcYHR4fAiMrEUQsHxIzOi/9oADAMBAAIRAxEAPwDye6V0yS8IEldJMunRJJJLx4SSSS6dEkkmXjwkk6IUPZ+eXwRG3N2g+K6k3webS5ByZdlR/s9cdZZbdGD6lFouytJDq8Anm930TVTJ8iXqa+55+B5yyMnYE+Qut9PgE7/DC71Fh8V34xOmjFmNB/4M+qzy9rAPBF+ZwHwCL2UVyzqub4ic1B2FqHb5W+ZuiVP+zz8c35R+qtm7VynbI3yF/msM2Pyu3ld6HL8lzEEOjKfuDMXYWnb4y4+Zsrf9DoWbiP8AqeFyr66+5v53PzUP3zoPcELku5D4uXj5bHW5aBv+z80v9QoR/t+jT+i5A1iY1SU2URlLxfmdccXoebPyO/RRNdh7vvReoIXImccgmu08AlscpS8X5nWnDKGTwuj9HgH4rPUdhInaxvI+IXMOpmHhZKON7NY5XN8nEfIoGHl9+/qb6zsPK3VhDx8UCqsPkjNnsLfMFG4O09VHu4SD+cX+IsUQPbGOVjmzRFpLSAQA9oNtN9Qh6pI50QlysHFFMq8xCmx903JG0IpipKJXhbRpSTJIiQSSSZdOjpkk66dEldJEMJwKWodaNunFx8IXks7IGUlFZbB4CP4R2OlmsX/Zs5kd4jo1dPh/Z+CkbnkIc/m7n/KFViHaRx0Z3Bz+8foFRGpL9xBPWOW1S+bNFLgdLSi7rF3N3ecfJqap7UAaRs9XfRoXMT117668Sdz6rFJUkpnWlsgY0ubzN5DlV2hkdvIfJvdHwQySuv8A5dYDIoFyBybK4VJGx9YTxVJnKozJroSiMUWmUps6rUghwOSHLkrprJWQMojEWZK6Vk+VLZRGsbMnzJsqfKktlUasjh6kJFHIllS3IoWnZZ7ZUT2KmWKLo0HWdemZiexUuj4jdbHxqlzUyMyO3TtFLX3TqD221HqpB104zpLGzNBTJk6YQiukmTrx0SnHGXEBoJJ0AAuT6LThuFvneGRtueJ4NHMld9h2EQ0TMzu88jxW1PRg4BMjDqJNRqo07cvwBOBdhr2fUmw3yA//AKKNVeNsibkp2jTS+zW+XNC8Txt0mh7rfwjj/wAjxQSoqrpyajwZuLLnmx/LuNVZiJcSXOJJ4n6IbLOSq3yKsuQuWS+utRE56hdOUy6kUIZKydKyNRGJkbJWU7J8qLoDUiICcBTDFMMXfZjosrDU+VWiNWNiQSrLa1koyJ/ZrUIVIQKSawatNWTGIlMQra2nV7KRQWSwa1WmBzadWNpUWjoFsgwvopJTL4aZd4BbQ3U/9MPJdZBg3RbW4O1ou6wHM/5qg6pDHGqPJwEuFm2xQqrpXDYXPJey0fYySf8Ahw2b/uS3Y30Hid7kQl/Z/h9Kx0lc/wBoQ27m6tbboxvePmSnV9a3fBlay3S46E25eC3f2+Z87PB4p43WRftJUROcDEzLYvbfb2jGuIY5w/Fltc8bIIr4vqWT5jU1qmbjnPvNiSSQTjIHRDBsHfUSBrNt3u4MHM/oqMOoHTSNjYLucfd1PRejMiZRQhjLF5F+rjxeeiOKyQ6vVexXTH9z/MjsbFRx5Ixd1teZP4nH6Lnq2vLiS43Py6DomrKskkk3J1JQuWS6Y5GbTU2+qW7Y8011ncU5KiuZNKKwRKaynlSsiSGdRCyWVTypw1PjE91EAE+VTDVINVMKz3WQDVIMVrY1YIlTGk77QpDFY2NaGQK+OmTlQNjaZmQK5lOtsNGt8OH34LktOaNFyyC46VaGUSNQ4X0W+nwcngszUado+o0coyOeiw/ot0GF9F0LcLDRd1gOZ0HvW2gw18n8CJz/AOY9xg9Tv6LAtreTXeprrWfXuAlNg/RbYaRt8oBe6/hYMzvW23qutpuxwAzVc2n4Gdxvq7crfFiMMIyUkN7fhAa31cdUj2SjvJ4Mu3tXr2rTl6Lzf57wJQdkJn2L8sDfR8n6N+KJspKOkN7e1l5uOd/x0asOLY0+1pJA2+mSP5F26CAZtXaDew+pXOuK/avmydV3XrqtlheEds/Pl/m4br+1j3aNIYPef1+S5TF61rmm4dISDvtr0W2aRrRoAguIVgSpyb3bNXR6WEH+mODzXGcEcHkjw/dHEC+yDTU5aDdd1iUgN1yuJgFzWjibnyH+FPouk9mR9p6CqKdkeX/L2RkCk1RC6Lsbgnt5wXD7OOzn9T91v+clpHwN1saoOcu46XszhjaSnM0o77xtxA+6weaHV1WXOLnG7nb9BwARLHcQzyEA92O4HV2xd9Fz1TIicu4+er6rJOyXL/MGeaS6oKm4Jsq51GlHYrsnDVaGKYjRpnXMpyJ/ZrS2FWNgTYAO0yeyTiFbhTqbadX1rIt3GAQq1kC3MpVojo+i0q6gfbg9sCvjpUUhw/oiFPhZPBWxrxyC7gPFRLdBh3RHqbBuiKw4MALus0cS4gAepXJW1wCU5M56mwrojVFgV+CMUNKHaQROl/mtkjH9ZFz6BG4OzTiL1Eth+CLuN8nP8Tves+/XKPu/ny+pbSpvdABlFGw5Xd5/4GDO/wBw29UUpsAmfsxsDebrPlPk0d1vqSugpKSOJtoYw0dBa/U8StTW33P6LIt1cpcev0/2bVOonBYTAcPZ2niOZ7XTPHF/eI8h4WqVRictrRtDBwtqf0CNSAAa2+nuXN4piO9ioJRcllF1DlfL9W/x+gMrM5N3uv8A8iShtXWyAWD7DopVmI9UEq8Q6rOnDHJ9Pp9O3jKRL2ljdxueqhNiduKE1OIIbPXKd5NZVR/uClViqDVVffisk9V1WGWdD0tnZWxisIlUT3QSF2eRzzzyjyWypl7pPQ/JDaWWzD5EnzOiqqhiLMHW6hOyCk9ll+XH1Ha3/PovTKCn/c6ED/qyannmcPoFyXYzCvbVTbjus+0d6eEepsunxyrzzOt4Y7sHn94q5ywflPaNvXNVLhbv/CBE7rCywPWqdyoyIMi69kUZFIRq8RK1kK51huzBQ2JXtiWhkC0R066rBMrjMyBXspui2RUq2RUifCwmlcDmUi0R0HRFoKHoiNPhd+C1aJ5EO4BRYd0W6DCui6GHCQBc2AG5OgHqtlJBm0gidKeY7sY/rI19AtZaiMFsPqi5gekwS/BEW0kcZs43dwY0Znn+kLoKbszI/wDjy5W8WRd33v8AEUYosMhhFo42jmbanzO5Wfd2gnw8/D6/Y16tFJ7vb4nN0mETyeCNsLfxSd5/owaD1KL0vZeFpDpSZnjjJqB5N2HuRYv9FAuWdPUWT93w+vJdGiuv3/Elfg0WUMvNUzVgbuUKq8bA2QwplLhAz1EVxuGX1AHFYqjGWt2XL1mO9UFqsY6rSq7Pb3kDC5yZ0+I9oNN1zFbi5PFC6jESeKGz1afbp4wjhH1Wg1KgjZVYhfihVRVdVXJMs7zdYN9KPoI69YITTrFJItToypR4PI/wsJHPYD1Oiz5VpC59oRXLBUkm54LBJWtvYa8OgPC54Ls8M7IufMyOXT2lgNDl1NtSRY+XFPj2Dezk9i+JrYw4te1tmhrtBcNHLe/IhFGr3GJqe2q8uMZr+fscRI8OY63Igg7jRYBo0AebvoPmjFbbO5gAa3OQOGg4gC5KFyx20AJFzruN+aZGOGT26pWwy3vj0eN0d92MYIaOae2rnFrf6dAPzFZ3CzevHz4rW3u4dTM/GQ4//J36LJMglI/PZS6rJS8W/JbIyPCTY1aGLVDT3SpSDc8IojgWqKlW+noeiIw4f0SuokncCoqNaoqJF46BaosOJ2Gg3OwHmToF1SJ3a3wCY6Ra4aXoitPhoOgu88mDu/mI+QK6HD+y7z4rRDiG+I+bt/knQ6mNq09tzxBZ/PQ56nosvj7vTd35Rr77I1RYXI/wMyj8T9T6N2HxXSUeBRRbNueZ1K3gK2EpRNqjsXvtfyW/55Aam7MRgh0t5HD8WoHk3YegRVtm6NFlNxWd84F+n6I+qU+TZjVVp4/pWP5LC7moGQBYKnFWt4oJW491VNemlMjs1aXAfqMQDeKEVmO22K5urxm/FB6nE78VrU9nd7IJ6hyD9ZjZPFBqrFeqETVxKxS1K1IUQrFqTYQnxAlYpatZDISbAEnkN/cpCmcdyG+Z188ouVyyxJFVclHkT6hVF90QZhtr91zrDMfugDNl1A7256IjDQN9mHiSNmgLmjQtzOLQL6knu3tfZZN96fBfXrYxAseGPOuWw4F2g8tdStsOBd0OcSQXZRlG55XPFEhhtnNfHdzO6T7YBo6hxvb43Vz6wZWtc4ENJLWxMBAN7glxsDaw1N9NFjWzzyVu/USW2IrxfPrz5MzUtEyOUNljDLHv3F3NGh4nUkfPittVES6RrAHNa6zXAOu61x4vI67bcFjNQCe7GLnn9o7T4D3K+znavcdiTnvYWOwA0vodFG1J8IiunUt7ZuT8OF9f/JlrqsU59s5z3Ou0hkRJ4nVwGhIJuNTZZMSL8TkfaItc8te4F1nWDABlbfQnI42PQI4S0DmDeztGjgMwPC2u6H0OMxUdSJmtjAILHuIIbL3nEuYTubEC4G6KCa2bM+WpU3/xwxxvu+Pn3HJVGA0+f93A9nJq5srr3zNGYA3NgDb3oA+LxtjIJzHLxueN7aDT5Lp+09W2esdJHYtfK6QXPiYXXA9Rf3oJXVzS99msYc78rW2Iyu2A5EcUL2NCu+2xqT4x3LC29d/xh5816ej/APad7xYKp6H0FaDTRXP8OSRh6BwDh8lVV9oom7HOf5dvzbJLTb2Mb+nm5OMVnd/ywzBFdGaGiuuS7PY+ZZsjg1oLSWAb3G4JO+nyXomFAHRoLz00b+Y/QKecWnhkWrrnTLpkaKPC+i3ima3QnXkNXe4I1Q9mJXj7R+Rv4Wae87lG6Ps3FHs2/wBfPmmxok+Q6eytRbu1he/b7nLU2HPkP2cfq7Uj0HdHqSjdJ2UGhmeXEbDl9B6BdDGwAWAAHDopFURpS5N3T9kU17z39F+fEpp6JjBZjQPLf3q6yrfOBxWSbEAE7GDQldVSsbL3I2mSyokqwOKEzYgsj6te6ooyr+1Utohh9eucrMY+0mAPhMbfX2dyrZasBpcToASTyA1K8sk7fNLniKN0kksznD7rdQAwDidAq9POOTMnffqk+nuOrrcWNzqhU+JE8UKi/enEuqGsjbY5Wk2dfnqfmmsCdXX55RoB1cbD1X0lVsEuMClFrZvJfNW9Vm9oXbAny4efALUyiPezAMymxLiHncggaht9LjTUc1QWPc7IwZyHENINw4DTujTjrtfdH/UZ/aMTRW2EndwGttO8bnYaafFTFF3XOABy6uLnDTUAnKDqNRz4ooynkYG+2MUIyFrg+15GuOYh0Yu51j049FVNUwXJDXzmwF7NiYMrco72rth0SJWzl3jF1fAokjDXZe94e7lAyvcWtIYAw6DW17ngtjqOQxsBayFvczPeQzOWm4drqTr93kshxh+0eWEa/wAFljpv9o7X3FZXG5uSC8m3fJc++u+bbbY8wpZOPfuEsLncMvrWEFr5ZJ76OEY9mx2g8T3i9u6DtuFUMTt/CZHHyyj2j/zO0HHayyvY0aal2ZzG5rDJlsCXRi9nXuORvzCsgJYcxcGHUad0FpaG3DRqL8d/RSTeVsU1XTX/AFry+v3LXwvc5pfncXHQuzPuPxNA0ItrpfdXilY5gd7YXuA5uvE7lo2/zksIrWtFmucbG9rkN87Kp2InhZu+w+qjlFjGpS3nLy38+71YUqHtJuLs1LrDYO+6Gnxacb+ah/qWXNkNswGe19T+I3vfj70EkrwOKzSYlySJR8WdUYR4Xnv9vRh+OpB8WvQ7e5De1VOyeKx0c0dwj7tuXJDDiR5rLUV9+KWl08CHCyViknxx/o5WemkvZx2000HndNFBlN0UqX3WCRdaybcHJ8kqKp0cw7OG3Uf2uPVDCw3tyNloboVdI0WzAbmx6HklZBX6W8d5Gga5rw5uhDgQeq9r/ZQ2cSmScZmPZlYTbum9w5rePJeMRSctfJex/surnins8EWefZk7ubv8NQkSf6k2ZmutdbjY8bNfE9iDki4IKzF9FXLiZ5qvqiUvtSpLKDElWBxWGbEuSEy1vVZJKzqlSuS4MrUdrSlsglNXXWKSqWCWtWOWtU0rmzHs1M5hKSsVJq0KNQsOMY+ymjzvNybiNoOrzy6DmVxNsTGM7Hhbsj21xzLG2CPWSYgEDcMvb3uOg9V5PUh0Uundc1wc3XY3uLEdfkuuwwvke6qmN3Ov7PgOWYDkBoP7ID2mrXiS7bNDr3LQA64OoJ391loVT6f0n0OgSrn7Fb+PxC7sSbZsj3ZMwDiHG5PMAbro2RtyAuqY42PY05WHMXjcExsuQddyQuM7N09M6MvmZJLKJLEFway1rtcTq4k6+5GXOBa50YZGLtuxgsTwu2/k29ud1sVWp8/UXbVCEunfby+oXdWQM1ZE+UjZ8zvZs2GzAbkafi4rPJj0pFmPyNOmWBojBvwLt/eSslOze7c7i0FtiS5pvs7fnfrlClLGwX9pladDvdwOpJDRq0Hkq+qUuEAn4eg0FO5wzDK0Xs4uOouLhzidhfS9vcnopRm+0a5xGuXfNr4f5e6dwqP3uNt8rCb/AItAPIDX4hVy4m48Q0cm934jUrrjnlhKEmEswaQToAWkCRxO2Y+Eai979DzVT6tgFrF1iSCdNTa5PE7Dkgr6wDiqX15Sm4R4HRpDb8TdwOUfy6W9d1lfXDmg7qoniqzMpp2ZKY1hV+IclQ+tPNDjKoGVTSyxyqNzqpVOqFkMiiZElofGpI0unVL5lSXqtzkOB0a0PJIs7ypOKrcVwpisFK1Ub+Frg6Fu2b14HkVlC00+imkSTex0uB0Ubz3eG7To5vRw+uxXfYVLkAsvNIAHWIeY5B4XjQ+RtwRmm7UzQWFTFnbwkZYX/wDE/AqOS6mfO6zTTueYvL8Hz8vE9RixDRSdXriaPtrTP/6uQ8pGlvxGnxRFmPQnaoiP/cZ+qHpkjIlRbDaUWvkw7JXdVmkqkKfjUI3niH/cZ+qwVHaylbvUNPRmZ5+AsvdLOR09kntFv5B106rL7rjqz9ocY0hic483kNHuFyhEuI1lZoLhhOoZ3I/V3H1JRqD7y6vs6172YivedRjXbKKG7YyJZOQPcaf5nDfyHwXO0lHJUv8Ab1ROXhwMlj4GD7rOZ+ZVlJgsUGspEsg1DR4GnrzVlTiJcdT+gHIdEyPuLIKFS6aFv3yf+PzzNdVW30FgALADQAAWAA5WXNY4c9h5nXa4/tdbpJ0NrnXHxT1s0P0tfRNMfs80NlIc4Wc0jTmNQb+/3o4/E2NdZrQ48L3I6nQi/wDdcg+ukLQwNAAJO2p6EqyiicHXJ4EW81pVWxjJdKLbtN1y65P5HVS4o8ixdYch3R7gsrqoIf7Tqo51e7n3E8akjY6sPBUPqCeKoMigXpTm3yPjWXmVRMipzKJegyOUC4yKJkVReo5kDGqBdnUc6qJSzIGOSJlybMqy5NmS2GkTLlAuTXUSUAaQiVEpEqBKBhlbZQtMb0ySmkSWJG2GVE6WsI2Pn19EklNNGddFFzqeF/iisebDkPu1HwVbuz8LtpXt/wCTGu+IITJIE2Ruycf2yf58RDstH/6n/wCs/qrm9nadvilkd5AN/VJJd634ge3uf979PoaIm00fghBPN3e+aeoxZztL5RyCSS8d6E3mW/x3MEk6qMqSSdEfGKKnyKh7kkk1D4or9mE6SSsgNFnTF6SSsCSGLlEuTJLoxIV1G6SS4xiGuldJJAw0NdMSkkgYY10rpkkthIYlMSkkhDRElRKSSBh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data:image/jpeg;base64,/9j/4AAQSkZJRgABAQAAAQABAAD/2wCEAAkGBhQSEBQUEBAUFBQUDw8QDxUUFRUVFRAUFBAVFBQQFBQXHCYeFxkjGRQVHy8gIycqLCwsFR4xNTAqNSYrLCkBCQoKDgwOGg8PGiwkHyQpKSwsLCwsLCkpLC4sLCkpLCkpLiwsKSwpKSksLCwsLCwsKSwsLCwsLCwpKSwsKSksLP/AABEIAKcBAAMBIgACEQEDEQH/xAAcAAABBQEBAQAAAAAAAAAAAAAFAAECAwQGBwj/xABBEAABAwIEAwUFBQcDAwUAAAABAAIDBBEFEiExQVFhBiIycYETkaGxwSNCUpLRBxQzYoLh8BVTckODwlRzoqOy/8QAGwEAAwEBAQEBAAAAAAAAAAAAAgMEBQEABgf/xAAyEQACAgEDAQUHAwQDAAAAAAAAAQIDEQQhMRIFQVGRoRNhcYHR4fAiMrEUQsHxIzOi/9oADAMBAAIRAxEAPwDye6V0yS8IEldJMunRJJJLx4SSSS6dEkkmXjwkk6IUPZ+eXwRG3N2g+K6k3webS5ByZdlR/s9cdZZbdGD6lFouytJDq8Anm930TVTJ8iXqa+55+B5yyMnYE+Qut9PgE7/DC71Fh8V34xOmjFmNB/4M+qzy9rAPBF+ZwHwCL2UVyzqub4ic1B2FqHb5W+ZuiVP+zz8c35R+qtm7VynbI3yF/msM2Pyu3ld6HL8lzEEOjKfuDMXYWnb4y4+Zsrf9DoWbiP8AqeFyr66+5v53PzUP3zoPcELku5D4uXj5bHW5aBv+z80v9QoR/t+jT+i5A1iY1SU2URlLxfmdccXoebPyO/RRNdh7vvReoIXImccgmu08AlscpS8X5nWnDKGTwuj9HgH4rPUdhInaxvI+IXMOpmHhZKON7NY5XN8nEfIoGHl9+/qb6zsPK3VhDx8UCqsPkjNnsLfMFG4O09VHu4SD+cX+IsUQPbGOVjmzRFpLSAQA9oNtN9Qh6pI50QlysHFFMq8xCmx903JG0IpipKJXhbRpSTJIiQSSSZdOjpkk66dEldJEMJwKWodaNunFx8IXks7IGUlFZbB4CP4R2OlmsX/Zs5kd4jo1dPh/Z+CkbnkIc/m7n/KFViHaRx0Z3Bz+8foFRGpL9xBPWOW1S+bNFLgdLSi7rF3N3ecfJqap7UAaRs9XfRoXMT117668Sdz6rFJUkpnWlsgY0ubzN5DlV2hkdvIfJvdHwQySuv8A5dYDIoFyBybK4VJGx9YTxVJnKozJroSiMUWmUps6rUghwOSHLkrprJWQMojEWZK6Vk+VLZRGsbMnzJsqfKktlUasjh6kJFHIllS3IoWnZZ7ZUT2KmWKLo0HWdemZiexUuj4jdbHxqlzUyMyO3TtFLX3TqD221HqpB104zpLGzNBTJk6YQiukmTrx0SnHGXEBoJJ0AAuT6LThuFvneGRtueJ4NHMld9h2EQ0TMzu88jxW1PRg4BMjDqJNRqo07cvwBOBdhr2fUmw3yA//AKKNVeNsibkp2jTS+zW+XNC8Txt0mh7rfwjj/wAjxQSoqrpyajwZuLLnmx/LuNVZiJcSXOJJ4n6IbLOSq3yKsuQuWS+utRE56hdOUy6kUIZKydKyNRGJkbJWU7J8qLoDUiICcBTDFMMXfZjosrDU+VWiNWNiQSrLa1koyJ/ZrUIVIQKSawatNWTGIlMQra2nV7KRQWSwa1WmBzadWNpUWjoFsgwvopJTL4aZd4BbQ3U/9MPJdZBg3RbW4O1ou6wHM/5qg6pDHGqPJwEuFm2xQqrpXDYXPJey0fYySf8Ahw2b/uS3Y30Hid7kQl/Z/h9Kx0lc/wBoQ27m6tbboxvePmSnV9a3fBlay3S46E25eC3f2+Z87PB4p43WRftJUROcDEzLYvbfb2jGuIY5w/Fltc8bIIr4vqWT5jU1qmbjnPvNiSSQTjIHRDBsHfUSBrNt3u4MHM/oqMOoHTSNjYLucfd1PRejMiZRQhjLF5F+rjxeeiOKyQ6vVexXTH9z/MjsbFRx5Ixd1teZP4nH6Lnq2vLiS43Py6DomrKskkk3J1JQuWS6Y5GbTU2+qW7Y8011ncU5KiuZNKKwRKaynlSsiSGdRCyWVTypw1PjE91EAE+VTDVINVMKz3WQDVIMVrY1YIlTGk77QpDFY2NaGQK+OmTlQNjaZmQK5lOtsNGt8OH34LktOaNFyyC46VaGUSNQ4X0W+nwcngszUado+o0coyOeiw/ot0GF9F0LcLDRd1gOZ0HvW2gw18n8CJz/AOY9xg9Tv6LAtreTXeprrWfXuAlNg/RbYaRt8oBe6/hYMzvW23qutpuxwAzVc2n4Gdxvq7crfFiMMIyUkN7fhAa31cdUj2SjvJ4Mu3tXr2rTl6Lzf57wJQdkJn2L8sDfR8n6N+KJspKOkN7e1l5uOd/x0asOLY0+1pJA2+mSP5F26CAZtXaDew+pXOuK/avmydV3XrqtlheEds/Pl/m4br+1j3aNIYPef1+S5TF61rmm4dISDvtr0W2aRrRoAguIVgSpyb3bNXR6WEH+mODzXGcEcHkjw/dHEC+yDTU5aDdd1iUgN1yuJgFzWjibnyH+FPouk9mR9p6CqKdkeX/L2RkCk1RC6Lsbgnt5wXD7OOzn9T91v+clpHwN1saoOcu46XszhjaSnM0o77xtxA+6weaHV1WXOLnG7nb9BwARLHcQzyEA92O4HV2xd9Fz1TIicu4+er6rJOyXL/MGeaS6oKm4Jsq51GlHYrsnDVaGKYjRpnXMpyJ/ZrS2FWNgTYAO0yeyTiFbhTqbadX1rIt3GAQq1kC3MpVojo+i0q6gfbg9sCvjpUUhw/oiFPhZPBWxrxyC7gPFRLdBh3RHqbBuiKw4MALus0cS4gAepXJW1wCU5M56mwrojVFgV+CMUNKHaQROl/mtkjH9ZFz6BG4OzTiL1Eth+CLuN8nP8Tves+/XKPu/ny+pbSpvdABlFGw5Xd5/4GDO/wBw29UUpsAmfsxsDebrPlPk0d1vqSugpKSOJtoYw0dBa/U8StTW33P6LIt1cpcev0/2bVOonBYTAcPZ2niOZ7XTPHF/eI8h4WqVRictrRtDBwtqf0CNSAAa2+nuXN4piO9ioJRcllF1DlfL9W/x+gMrM5N3uv8A8iShtXWyAWD7DopVmI9UEq8Q6rOnDHJ9Pp9O3jKRL2ljdxueqhNiduKE1OIIbPXKd5NZVR/uClViqDVVffisk9V1WGWdD0tnZWxisIlUT3QSF2eRzzzyjyWypl7pPQ/JDaWWzD5EnzOiqqhiLMHW6hOyCk9ll+XH1Ha3/PovTKCn/c6ED/qyannmcPoFyXYzCvbVTbjus+0d6eEepsunxyrzzOt4Y7sHn94q5ywflPaNvXNVLhbv/CBE7rCywPWqdyoyIMi69kUZFIRq8RK1kK51huzBQ2JXtiWhkC0R066rBMrjMyBXspui2RUq2RUifCwmlcDmUi0R0HRFoKHoiNPhd+C1aJ5EO4BRYd0W6DCui6GHCQBc2AG5OgHqtlJBm0gidKeY7sY/rI19AtZaiMFsPqi5gekwS/BEW0kcZs43dwY0Znn+kLoKbszI/wDjy5W8WRd33v8AEUYosMhhFo42jmbanzO5Wfd2gnw8/D6/Y16tFJ7vb4nN0mETyeCNsLfxSd5/owaD1KL0vZeFpDpSZnjjJqB5N2HuRYv9FAuWdPUWT93w+vJdGiuv3/Elfg0WUMvNUzVgbuUKq8bA2QwplLhAz1EVxuGX1AHFYqjGWt2XL1mO9UFqsY6rSq7Pb3kDC5yZ0+I9oNN1zFbi5PFC6jESeKGz1afbp4wjhH1Wg1KgjZVYhfihVRVdVXJMs7zdYN9KPoI69YITTrFJItToypR4PI/wsJHPYD1Oiz5VpC59oRXLBUkm54LBJWtvYa8OgPC54Ls8M7IufMyOXT2lgNDl1NtSRY+XFPj2Dezk9i+JrYw4te1tmhrtBcNHLe/IhFGr3GJqe2q8uMZr+fscRI8OY63Igg7jRYBo0AebvoPmjFbbO5gAa3OQOGg4gC5KFyx20AJFzruN+aZGOGT26pWwy3vj0eN0d92MYIaOae2rnFrf6dAPzFZ3CzevHz4rW3u4dTM/GQ4//J36LJMglI/PZS6rJS8W/JbIyPCTY1aGLVDT3SpSDc8IojgWqKlW+noeiIw4f0SuokncCoqNaoqJF46BaosOJ2Gg3OwHmToF1SJ3a3wCY6Ra4aXoitPhoOgu88mDu/mI+QK6HD+y7z4rRDiG+I+bt/knQ6mNq09tzxBZ/PQ56nosvj7vTd35Rr77I1RYXI/wMyj8T9T6N2HxXSUeBRRbNueZ1K3gK2EpRNqjsXvtfyW/55Aam7MRgh0t5HD8WoHk3YegRVtm6NFlNxWd84F+n6I+qU+TZjVVp4/pWP5LC7moGQBYKnFWt4oJW491VNemlMjs1aXAfqMQDeKEVmO22K5urxm/FB6nE78VrU9nd7IJ6hyD9ZjZPFBqrFeqETVxKxS1K1IUQrFqTYQnxAlYpatZDISbAEnkN/cpCmcdyG+Z188ouVyyxJFVclHkT6hVF90QZhtr91zrDMfugDNl1A7256IjDQN9mHiSNmgLmjQtzOLQL6knu3tfZZN96fBfXrYxAseGPOuWw4F2g8tdStsOBd0OcSQXZRlG55XPFEhhtnNfHdzO6T7YBo6hxvb43Vz6wZWtc4ENJLWxMBAN7glxsDaw1N9NFjWzzyVu/USW2IrxfPrz5MzUtEyOUNljDLHv3F3NGh4nUkfPittVES6RrAHNa6zXAOu61x4vI67bcFjNQCe7GLnn9o7T4D3K+znavcdiTnvYWOwA0vodFG1J8IiunUt7ZuT8OF9f/JlrqsU59s5z3Ou0hkRJ4nVwGhIJuNTZZMSL8TkfaItc8te4F1nWDABlbfQnI42PQI4S0DmDeztGjgMwPC2u6H0OMxUdSJmtjAILHuIIbL3nEuYTubEC4G6KCa2bM+WpU3/xwxxvu+Pn3HJVGA0+f93A9nJq5srr3zNGYA3NgDb3oA+LxtjIJzHLxueN7aDT5Lp+09W2esdJHYtfK6QXPiYXXA9Rf3oJXVzS99msYc78rW2Iyu2A5EcUL2NCu+2xqT4x3LC29d/xh5816ej/APad7xYKp6H0FaDTRXP8OSRh6BwDh8lVV9oom7HOf5dvzbJLTb2Mb+nm5OMVnd/ywzBFdGaGiuuS7PY+ZZsjg1oLSWAb3G4JO+nyXomFAHRoLz00b+Y/QKecWnhkWrrnTLpkaKPC+i3ima3QnXkNXe4I1Q9mJXj7R+Rv4Wae87lG6Ps3FHs2/wBfPmmxok+Q6eytRbu1he/b7nLU2HPkP2cfq7Uj0HdHqSjdJ2UGhmeXEbDl9B6BdDGwAWAAHDopFURpS5N3T9kU17z39F+fEpp6JjBZjQPLf3q6yrfOBxWSbEAE7GDQldVSsbL3I2mSyokqwOKEzYgsj6te6ooyr+1Utohh9eucrMY+0mAPhMbfX2dyrZasBpcToASTyA1K8sk7fNLniKN0kksznD7rdQAwDidAq9POOTMnffqk+nuOrrcWNzqhU+JE8UKi/enEuqGsjbY5Wk2dfnqfmmsCdXX55RoB1cbD1X0lVsEuMClFrZvJfNW9Vm9oXbAny4efALUyiPezAMymxLiHncggaht9LjTUc1QWPc7IwZyHENINw4DTujTjrtfdH/UZ/aMTRW2EndwGttO8bnYaafFTFF3XOABy6uLnDTUAnKDqNRz4ooynkYG+2MUIyFrg+15GuOYh0Yu51j049FVNUwXJDXzmwF7NiYMrco72rth0SJWzl3jF1fAokjDXZe94e7lAyvcWtIYAw6DW17ngtjqOQxsBayFvczPeQzOWm4drqTr93kshxh+0eWEa/wAFljpv9o7X3FZXG5uSC8m3fJc++u+bbbY8wpZOPfuEsLncMvrWEFr5ZJ76OEY9mx2g8T3i9u6DtuFUMTt/CZHHyyj2j/zO0HHayyvY0aal2ZzG5rDJlsCXRi9nXuORvzCsgJYcxcGHUad0FpaG3DRqL8d/RSTeVsU1XTX/AFry+v3LXwvc5pfncXHQuzPuPxNA0ItrpfdXilY5gd7YXuA5uvE7lo2/zksIrWtFmucbG9rkN87Kp2InhZu+w+qjlFjGpS3nLy38+71YUqHtJuLs1LrDYO+6Gnxacb+ah/qWXNkNswGe19T+I3vfj70EkrwOKzSYlySJR8WdUYR4Xnv9vRh+OpB8WvQ7e5De1VOyeKx0c0dwj7tuXJDDiR5rLUV9+KWl08CHCyViknxx/o5WemkvZx2000HndNFBlN0UqX3WCRdaybcHJ8kqKp0cw7OG3Uf2uPVDCw3tyNloboVdI0WzAbmx6HklZBX6W8d5Gga5rw5uhDgQeq9r/ZQ2cSmScZmPZlYTbum9w5rePJeMRSctfJex/surnins8EWefZk7ubv8NQkSf6k2ZmutdbjY8bNfE9iDki4IKzF9FXLiZ5qvqiUvtSpLKDElWBxWGbEuSEy1vVZJKzqlSuS4MrUdrSlsglNXXWKSqWCWtWOWtU0rmzHs1M5hKSsVJq0KNQsOMY+ymjzvNybiNoOrzy6DmVxNsTGM7Hhbsj21xzLG2CPWSYgEDcMvb3uOg9V5PUh0Uundc1wc3XY3uLEdfkuuwwvke6qmN3Ov7PgOWYDkBoP7ID2mrXiS7bNDr3LQA64OoJ391loVT6f0n0OgSrn7Fb+PxC7sSbZsj3ZMwDiHG5PMAbro2RtyAuqY42PY05WHMXjcExsuQddyQuM7N09M6MvmZJLKJLEFway1rtcTq4k6+5GXOBa50YZGLtuxgsTwu2/k29ud1sVWp8/UXbVCEunfby+oXdWQM1ZE+UjZ8zvZs2GzAbkafi4rPJj0pFmPyNOmWBojBvwLt/eSslOze7c7i0FtiS5pvs7fnfrlClLGwX9pladDvdwOpJDRq0Hkq+qUuEAn4eg0FO5wzDK0Xs4uOouLhzidhfS9vcnopRm+0a5xGuXfNr4f5e6dwqP3uNt8rCb/AItAPIDX4hVy4m48Q0cm934jUrrjnlhKEmEswaQToAWkCRxO2Y+Eai979DzVT6tgFrF1iSCdNTa5PE7Dkgr6wDiqX15Sm4R4HRpDb8TdwOUfy6W9d1lfXDmg7qoniqzMpp2ZKY1hV+IclQ+tPNDjKoGVTSyxyqNzqpVOqFkMiiZElofGpI0unVL5lSXqtzkOB0a0PJIs7ypOKrcVwpisFK1Ub+Frg6Fu2b14HkVlC00+imkSTex0uB0Ubz3eG7To5vRw+uxXfYVLkAsvNIAHWIeY5B4XjQ+RtwRmm7UzQWFTFnbwkZYX/wDE/AqOS6mfO6zTTueYvL8Hz8vE9RixDRSdXriaPtrTP/6uQ8pGlvxGnxRFmPQnaoiP/cZ+qHpkjIlRbDaUWvkw7JXdVmkqkKfjUI3niH/cZ+qwVHaylbvUNPRmZ5+AsvdLOR09kntFv5B106rL7rjqz9ocY0hic483kNHuFyhEuI1lZoLhhOoZ3I/V3H1JRqD7y6vs6172YivedRjXbKKG7YyJZOQPcaf5nDfyHwXO0lHJUv8Ab1ROXhwMlj4GD7rOZ+ZVlJgsUGspEsg1DR4GnrzVlTiJcdT+gHIdEyPuLIKFS6aFv3yf+PzzNdVW30FgALADQAAWAA5WXNY4c9h5nXa4/tdbpJ0NrnXHxT1s0P0tfRNMfs80NlIc4Wc0jTmNQb+/3o4/E2NdZrQ48L3I6nQi/wDdcg+ukLQwNAAJO2p6EqyiicHXJ4EW81pVWxjJdKLbtN1y65P5HVS4o8ixdYch3R7gsrqoIf7Tqo51e7n3E8akjY6sPBUPqCeKoMigXpTm3yPjWXmVRMipzKJegyOUC4yKJkVReo5kDGqBdnUc6qJSzIGOSJlybMqy5NmS2GkTLlAuTXUSUAaQiVEpEqBKBhlbZQtMb0ySmkSWJG2GVE6WsI2Pn19EklNNGddFFzqeF/iisebDkPu1HwVbuz8LtpXt/wCTGu+IITJIE2Ruycf2yf58RDstH/6n/wCs/qrm9nadvilkd5AN/VJJd634ge3uf979PoaIm00fghBPN3e+aeoxZztL5RyCSS8d6E3mW/x3MEk6qMqSSdEfGKKnyKh7kkk1D4or9mE6SSsgNFnTF6SSsCSGLlEuTJLoxIV1G6SS4xiGuldJJAw0NdMSkkgYY10rpkkthIYlMSkkhDRElRKSSBh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2" name="Picture 8" descr="http://cdn.sellbe.com/shop-26477/product/246/s4324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14554"/>
            <a:ext cx="3857652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615394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Використання </a:t>
            </a:r>
            <a:r>
              <a:rPr lang="ru-RU" b="1" dirty="0" smtClean="0"/>
              <a:t>електролюмінесценції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</a:t>
            </a:r>
            <a:r>
              <a:rPr lang="ru-RU" dirty="0"/>
              <a:t>застосування в деяких спеціальних процесах збагачення корисних копалин.</a:t>
            </a:r>
          </a:p>
          <a:p>
            <a:r>
              <a:rPr lang="ru-RU" dirty="0" smtClean="0"/>
              <a:t>при </a:t>
            </a:r>
            <a:r>
              <a:rPr lang="ru-RU" dirty="0"/>
              <a:t>вивченні кристалів мінералів</a:t>
            </a:r>
            <a:r>
              <a:rPr lang="ru-RU" dirty="0" smtClean="0"/>
              <a:t>.</a:t>
            </a:r>
          </a:p>
          <a:p>
            <a:r>
              <a:rPr lang="ru-RU" dirty="0"/>
              <a:t>для </a:t>
            </a:r>
            <a:r>
              <a:rPr lang="ru-RU" dirty="0" err="1"/>
              <a:t>освітлення</a:t>
            </a:r>
            <a:r>
              <a:rPr lang="ru-RU" dirty="0"/>
              <a:t> в </a:t>
            </a:r>
            <a:r>
              <a:rPr lang="ru-RU" dirty="0" err="1"/>
              <a:t>люмінісцентних</a:t>
            </a:r>
            <a:r>
              <a:rPr lang="ru-RU" dirty="0"/>
              <a:t> лампах </a:t>
            </a:r>
            <a:r>
              <a:rPr lang="ru-RU" dirty="0" err="1"/>
              <a:t>і</a:t>
            </a:r>
            <a:r>
              <a:rPr lang="ru-RU" dirty="0"/>
              <a:t> </a:t>
            </a:r>
            <a:r>
              <a:rPr lang="ru-RU" dirty="0" err="1"/>
              <a:t>світлодіодах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10244" name="Picture 4" descr="http://dic.academic.ru/pictures/wiki/files/76/LPS_Lamp_35W_run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429132"/>
            <a:ext cx="7648524" cy="2214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186766" cy="1685924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Світіння, яке виникає внаслідок хімічних реакцій, </a:t>
            </a:r>
            <a:r>
              <a:rPr lang="ru-RU" dirty="0" smtClean="0"/>
              <a:t>називають </a:t>
            </a:r>
            <a:r>
              <a:rPr lang="ru-RU" u="sng" dirty="0" smtClean="0"/>
              <a:t>хемолюмінесценцією.</a:t>
            </a:r>
            <a:endParaRPr lang="ru-RU" dirty="0"/>
          </a:p>
        </p:txBody>
      </p:sp>
      <p:sp>
        <p:nvSpPr>
          <p:cNvPr id="9218" name="AutoShape 2" descr="data:image/jpeg;base64,/9j/4AAQSkZJRgABAQAAAQABAAD/2wCEAAkGBxQTEhUUExQWFhUXGBwYGBgYGBcYHBgYHRgYFxgYHBYaHCggGholHBUXITEhJSkrLi4uFx8zODMsNygtLisBCgoKDg0OGxAQGywkICQsLCwsLCwsLywsNDQsLywsLC00LCwsLDQsLCwsLCwsLCwsLCwsNCwsLCwsLCwsLCwsLP/AABEIALsBDQMBIgACEQEDEQH/xAAbAAACAwEBAQAAAAAAAAAAAAAEBQIDBgEAB//EAD0QAAEDAgQEBAQEBQMDBQAAAAEAAhEDIQQSMUEFUWFxEyKBkQYyQqGxwdHwFFJi4fEjcoIkM6IHFXOSwv/EABoBAAMBAQEBAAAAAAAAAAAAAAIDBAEABQb/xAAuEQACAgICAQIEBQQDAAAAAAABAgARAyESMQRBURMiYfAycYGRoULB0eEUIzP/2gAMAwEAAhEDEQA/AMxwiPEzF0ZPONCXEGwAJg379ineBa40XOM5nvAEs1JuctSel2xyKVcPzNpVTJDS5rd4cbn+WDA6giRqtrwLA0v4dj5cKgfJBmCLgOE2i+269LANz43y34gn2mY+IWiW2h2WHc5Fvfb0SDMU943UIquFjFpjrNpSOrqu8ii5qF4v/mBOZ1yepXAvKeVTubuu5uqj3XjGy6dJSvF/f3UQUwwHCalT5WkxrsB3JsiVSTQgOyoLYwLMusN+acn4fqbBpPIPaT+KqZwR24IvBm0JnwX9or/k4veLasScpJEmDpI2tsol83/fsE3r8FAuHt9fyKUVWFpgi6B0Ze4ePIr/AIZzMvEqJK5KCNE7K8ColE4HDZz0Gq0CzUxm4izLcNgXOE/K0auKnWpsDoa4kc+fWETjK5jKDYaBAhOIA0JOHZtkzhpg6E+qHfbmrjZcxTy4A2tb9PwSyBHKTcHlczL0rkIDGz2butTga3iUmO3YMrunIx6rKwmPBsX4b4PyOs78j6JmF+Lb6k/k4y6a7EbV6JkkG4E66zt90I/rmH3ReNYR8kOGxaZmN0ufRduSqHNHUlx7FkxgMW0U3MDPmy+d3zti5DQDAnnrFlca5LGhogAbE/vdLKWCJveP0/sFZ4kN8pDi0xYy0b35rFau4TqGqvSW8bqjNSokmxJfF4JsB7R7oKrh3NcJBaIMA7jsqiwzmm8zPVFV8Sajszz5ssX/ACKAsGJJjFBQADrdwSg2Z1R2DpwP8/qg6VVzZDTEiCem4TDC4ogWRYytzspb0kcMyMPfNetp5os2JH0k37jrNtNSrFrXUwTBpszfLci+o/3G6WcHwTa1AjO1pp1Mzy4MaAwiCc0y4206qrifF2+YUpg2n+kCAOloRYCq7PpE+QHc0Iu4hUBcT1t+SV1hdN+D8V8B7nGmyoHsdTIdsHbtMGHdYKWlspDksZUgCASllNWtZ0RWDwrnEZASdo1WiwPww8kOqyJk9/8AlpvtKNMRMVm8lMYJYzPYXhzqhhrST0C5jOC1GfSfS/4LYYnG0qLDTpiXGPl25x/Me6DZVFJ04iqKZt5IL6kEToPltBg/zJzYsYFNJ8fkZnNqNeg9Zk+E4XxKzGc3ALb8RrU2AU2h2Vs2Fh5bm+5gG/MrN8Fx1NvEWVBPhmrAzROV0tBO0iQUzJIqupvMw51ptyMTuRv2Q+ORsCF5iFmVj6DqF8MFOu5rWNe1xOzp+nr132TGrhS0Q+XMFsw+k/saLPYOrUwtUVGG40OoIO3fotHw/iLqge0xlqfMNucx3VKE9SDyFUU1mt/6/mZT4goOY8j1EaQUubgS5uZxytM5XEEyREtgdwtpxzABzWBxFiW5o+mJ/L7pTVomXG0EXAmJF5AN56G+uoMhOTFbSrxvJ+Qe8TO4SySM77EgS1ouHNFxmNodO/qqsRwZ3m8NweA7KB8rnHmG8rjfcJkIGp2/AR+Bb3yqTdRB0Ov7/wBoP/FK+Esq+Mw9ZmatJzbOBB5Gx9k5oAMoN0k33lMq+HZW/wC7OaAGvFzNgM3NtoG5/CjGYRzKbWuERY/2XLi4kmY+cOAD7wnh/BxVptdTl9TK4vblgNg+WDvIulw4e97iGtJ520Tz4PFVrXnMWMaDNwC4bgE7wm2L4i0MAougmzgGw0tEiTOrrmdrdk0JaiTtlYO339/WZofCVYkB2VpOknqwbf8AyN91TX+FazczQabiIsHCb9+4Ft02Nd43Nhl1+nUD8vQIR1ZwaXSZJAn/AIgu9fKD6LjgAhL5DHqZbG4GpScW1GOY4bEEIdbd3ExUYWVmB+Zxc5xu4TA8pOkAQB3O9kvxF8Puw5zA5qTiQ140MajupHxcRctx5+RoxPRpyrVZTHlC4AsCwi1yTXEK6rXeAC1xUa1AhVvPlREERejRlTsU4kZiSLWJP2QdLEZHnkbHtzC7iXwg3um6nZjcrx4xXWo3c+bj5djyHPqVJjiTblP6fmlNGqRofe49kcMeMsZL7nMbiIFtkQyQXxEdQ+M08xqPWFZToneyU1sefpETqSZOsoZtdxJJcT3WnKIK+Ox+kfY/CupmHCJEjk4cxzFkPRcN01D/ABKJBElklpg2H1DS/vskucKhgBJ8ZLAg9yTjdFcLw5qVGsG59uZ9pQJqQrOHY51Ko142sR0Oo9igBFi4x1YoePdam4pY9uHdFMNgSACM0m0E7k3TPiPFQ/CudXfUZUa6xAbIbctGQEZZg68jyWNx3xGwOJw1LwxHzvJfUJ3OaYb6ckkrYtzzmc4uda5MyBYfZOfMCbAkuLxGApj+f1+sNxPFzP8ApDJYSbF05crodFgZNh05JWSSZm6kdJ6/3soKZmvuXKoUanZ3Wox9bxGMrjRwDXRENeB5mmOfzDusqi8BxF9KzSC0/MxwlrrtNx/xHstRuMHJjDRthcc5siTDrHQgiZv7J/hHj5myAdY57hIaVXCPg530iSAWkeIB80kEQYENtqZ6JvwzFUAXNb41XKC4lrA1oaNXGTIbdWYsyg7nn+T47MNCOsQ0mm3rIjU94/eqU8RqHOym3V5iQQYEiTbsrv8A3UPMZWOjSCDlHU6D1KjisSTRflAJp1G1DAHlaQ5puNs2WY/mCPLlofma/eSeN47XR1ome+MOBUaApVGS5lVsi5jb21CUupMdTz0mOYW3PmLmkaRBuF3HYl2UNLw9pAcADIbO0bHmEFTxZAgG2noNAhAA0ZYSW2uvpdw9lQFoIBuN7X0Ol4t+sounR8ZkTLgY+iw0EAGSewslPDqnzHadswj1aFpfhGTWcBmcC28PtqNQ55nlEBdy1cF0PQhPE3NpZKdKYDBnsR5rn5XCTE6pDia8aan9z0/fKx2OrPa94flcJOjpi9hmAP3KVmo1ziQDyuf7aJy9ACIr5ialZcXCDMzrMWiIhUHUAGBpNyD1KLrUjl0IHT8+q9QDMpzTm2PXqsKXGB63UpqsIJBjM3UC47jY/h+TjhDqbs1CqczHeUOuYuSMgMQS4yTBOo1KzwqecH0/cImlVyukbGdI+4IP3SSLjouxWGNKo+i7VjiPZVNEbJj8YVM2IFQwC9jXWGUaAaSeXNJRXIUp+U1KlHIch6w11QnshcQ+dNFW+qSuQYuhLXCVOMX4t90NKuqXJUCFMe56K0BIZzsmeH4TVcA52VjTu9wHO+X5vpO3JFYWj4GxFXdwIlgIEADnrJ6xZQNSDJMgiDB1buO42nkmrjH9UU2QnSzjuBvkgPplwi2Y76iSIsbG6EfgH0yQ8EcrSDEixFiOoRP8WJ5+Ut72gH7BE0cccoAcR+wPy+6I40MAPkEbYOjloVXuEWhthcm2uuk2ss6nXxBxUVMtKmCKTJidSeZSVNykGgPSS4A1Fm0TOlQJU8qiAlx88vLhUnmSTEdFk2Eiuzwchb/qCpmD5+ktgsI7hpB7oVcXYXAATp5eC8vErp06rsC4B4mI0MmAJESTyEz6KhelcDMIsTTYd5JDc0wYAbJJjcNbHPWQmAqAcsvmaRYmCIdcbCZ3ggXJsUGB4hIOY+aA0TP+peA1zpsGjtMAdUd4hBNuQkgjqIbs2JIHK+4VisGWjPPfGQ0EqMcNQVylh3ONhHU2RtCpJ9vSbj7NCIfji1jmtMB2ogGcvmb7Qi4juZyINSuhSDRAOn7Pr+7bGcDqBlZlRzdXZAdBJtE6T0MHug8OzMSScrQJLv5dAHf+QPqUmx+PDnNLBlDY7Ej6v7bLHcATkQvazWcUfFRwa3K105bzmBJg2jXYD2QeFpy7Kfm1AOs7jvaY7plhKv8AFUhXZaqPIRtmaJnOe4ty+4IZ5i6ofNdxBGpzRaPqJ/BORrAIkx1anua6lwyi7CVCXDxXbTFxpZYGuMpITJ+MeRLrzP8ATp1Fj7IPEkEyABzvJ06+vsiIoE33Ox3oUBQrXr9TBvBENcDJvmGw2beZ5/ZW4Rhe4NbMnlJnfQe+hPReoPa0tlstBBIsJG94sdRP6XOc4Yak6o4f6jxlpg6jcPynaDYjQhIOpST6RL8X1muxLgwy1oDBvoNukykhVlJhe+MwE7uIaOdydFUComNm56CJxUCWNVjSDqqGlWEArJxEX1GwSr+G0S6qwBua85TN4uRYg6DmuYgLvD3gVWF3y5hNgbTBsdUofilFnjGUzrlPcOafcD8UJkkyR5Z902q0iDZuUaXAbPWTqgsM4CAWg5XSdQXC1ieVtuaqZdyVX1BWtHL0ReG4bmmHBumoN/YJxwOvhRUca9NxYR5QDJB72lDisDInKwE5Q4jQ/nomLjU9wDma9RLBJMdVFdJ1UVPHyZcuSorwK6dU6vQui8AAzP7smY4JVDA9zWtadC9wbPWCZhaAT1BZ1XsxYOa8LlH1eFOFmvpvPJjwec/h91RTwtQH5HSGl2h+UfMRzAg+y7iR3M5A9QcheDUZSwVSo0vDfLBMk5Q6CAQ0n5neYWF0z4dQNKlmyjxHuIbnbOVrAHWndx6RA6olQsYL5Ao3EC85PHOcbPDC12ZxGVoi5cYIgicmyrq8I8SfA5Aim50vdzyw0ZrgmNY5rWxsJwyqe4mRdHiLhGYZ2ifK4ncRqCDsN9kI4EGCIIUSUoEjqMIB7j3DcRYc05muJaR8pFgbbHf2RWHxFIuIa177HKXPDQPLBJAaZPISsy0XCcshgLAf93U9Rr9k9HJ7k+TEF2IViK7SA0AHLBHLkYG4MDWYgqOGr5SNBfl2P/5CDqvjuu1cNUnUHfykEaTqjLbi/hiqJjbBcRyOzQ2cpaTAB55s0XObpoCLap23GUK9/Kx2hBIk7kzaeQGozLK4PhlRwJlsATcxm6N5lUgRf2RBiNxL4Ubo7+k0nEcO4ZQALnKA3S5mw1iGx1MpdVHIHRhudoDTbnJQ9fH1AM1Ko+QQTcmwFiG3iJMyfRBYriWJZAcS0kAiWtBgE5TpzH2WtmA95uLx3rsTQsqUsPTZUqw5+Ynwt3tiDP8AKJmDdZbinEHVnl7j0aJnK0aCegQdSqXElxJJ1JuoBymfIW/KW4sATZ7lgFjf+6iuKMpUdUnK5mXg+PWyFxDjssJqEq2ZGrVuiqdEAAnU7ckJh2S4A7lHuEkoV3DyGtR7g3Gq3MxotDXQNNs2Wd9ZO5UqlBpdB12i59ToVVwXClxgOi1+oF4PNHYl4YC0th2aSWmxZaGgbCbr0EHy2Z5LsOdLFWKoFpsJ5IUszXKeAsN/FFnTJa64F5jl0UhSa2cjG1RJEl+W02IAnUEeyBkB66jUykd9zMO3XAvON1xTyudXCvErhcsM2o2+HaQdVHOCR6CT6xPsn/FcI3Ew5rxIAaQZuQIkdFkcBiCxwINxcfonNPENeHEHKQAYJjf6eeunRV4WXhxMg8nE3xA4PUvxfwxUZTa+WnMbNBuBuSOWiI+GKFYVJAdkh4gktEFjmkztr+KpoV3jKZcQCYh3oT20V+K4g7w3Z3+abNkmep2H20R/DTuK+Jmrjq/eco4P/p6eaCGhzCLWOYmWixOlzyRvEcWx9GmwANdTM3MybRc/TAgKHwzUFSiGkCflkkiDOYG3c/oUrNHNUqDKXCnJAHfU9JRigor1i9lyGPRl9XCg02vacwhwP9OuUdZBK4zCxJIsBB9AAQO9x/zCacL4m8NDXVcrc92bARqCPwTT4o4jh6pa2mMkts4bO0uPz1CPhvqZ8QjX39iZVrGVCG4gQwSC5sS0kgvy9Gi19yknEuHmkGmQWPGZpBBMcnAHyu6FNa0aGBlMZZ3HM6nXQc9dzOhTzHI4lrHw11w0uuMsA2a0EA3t3UuTHctx5OP5RFw1pNRsbSdJ0E6Ipj5N/fT8FTgmRWykcxBkbHlurSIJH7+6Vj6jsm2/SXCgbu15bqyk6dVKq4iANIB+3S26Kp1QZcGAdGzA95+6pVZI7GrmjfxyicKKbmDxG/LFr9+ULO4uX6fUJaBznzD3OnMqt7jHfsuYUy9pIJawy6ASNZi3OIRsQBUSicdwTCUXVKgpNaSXWgTPXXT8FqW8Mo+GxlYNqOaAHODjtMAG0xK5UxDaVMmnAdWMucB9I1HMdp2SX+IP32XY0CH5tzsjtmA4WsJxnwzTv4c9ASfsVmsRgi0mNtQdQt3h3OLA8/LlieZ/NJPiESWuEXEGNyN/Yos/joV5LB8XycgbgxuZh1GFUWq+vYquLSvMNCewLqVSq6olWkAG+nuuUWyYG6Ei9RoNbl3DME97wGCXa22HMla7DcHpsk1HgyCC1rQ6NDIcTbaCOfdX0qbmeQnzwDUfuYAblMbQAPROuG8EqPIhmVsSHOMCOc76r0cPjIi288fyPJfI1Y7/AE7ielw2jENc5p6wffQ6JdxTAuYZcczTo4TB99D0WvPDcKfLUxTc0xLRMG2+4g/irncEFSm40qjMRS0fFnA/zFpvbomZDjIoa/Q1EIuYfN37iwT/ABufMsTUawE87D80A7iUADKx0cwZ9wQT6rnHWuZUcxxnKS32MWS/JYGRyi8iPTr9l5eV91Pe8fEtBju4e4rmZRcuFdOqSXCVMUipsw5JgAk8heUVGZYEplNOHYI1G5nEMptOV9SbgwXDyTJJAMaAkRKp4bgM9QA2a2XPsTAGsgEHWBbmisXWzEQIa2zWzOVsyBOp1iSiVTFuw6hDcNh228Z7rSCKZF7jLBdobGfsoOOHOURViRn8wu2BYCNZza8wgi0oerWymInT8kzoRYUk6M0vAaIlwoudGQF7XRsTmcDoGttrcyi8YZYZkPAiBkY005kk2Be6drlZvD4sgh7QBeQCMwF7CHTIsNZ0WixuOIa2oJe03zFoZ5wYLmxMNB2tfkn42BWpLmQh7HrAa2CeNiQI2IidAZ+U91UKZkgoxnEKbpOYOdJJzHK9xg3J3jKbdd0bSotecxpyMugeYkwQ/tEiNBZNAB6iixX8UVUi5z3ObMWEi0kC/VM+GYGJqVTkpshziB5nC9myeY1HNXtxtGi0AhjIaBJuTDs05JmSddoWY498TCt5GGWi0nccgJgDoEGQhBbHcLGMmVuKrr3i7HY3PXfVAjM8vjlLiY6o8vDgCN9ht07/AHSZ0RIN+X91bhMXkPNp1ExKhRqO56b47GvSNnmQDyt7fl+iPwGLfSHlIgzreyApPa67HCT9J15dj6aAK5tEkCDe9jY6a8t/sq0PqJDkUEU0JaSZMj0/BWYZ4nLcToQXD3jaJ+3qNh8M4iOcb84b73U69ZtNoLXBxkfK67dCZOwu4ekIy3qYopehDOOV/ORJkAASZIESQZk7r3wtws4iqW7NEn7W/cIbj7CKzurWW1gZRa42hH/BnEnU6oY2IfY+gPW2qwklplccN/v/AHjrjDsmVo0aNOm5WV4lVljRvLj+Ce8VxZdUcDoCen3Wa41iQHAToL9zfkqMx4pJfBxnX7xZi6aFc2CuYrE9UO6pK8lmFz3kRq3LsQREo74Yg4mjP84/t90pqPmylgsQWPDhqCCO4uEKmmBMNsZOMgT6dwnCGtWew6uLYJ1DbyATFpTjjfB6jaJdVllOmQ1oBlxBIFhMHf3S74XxtM4mnXtkfIO0OcILTH9XPomvxV8SN8M4epRIc0j67XmCLGRF/UL0nduQA6njYsOMqzOSGGgPrQ0df39JjcLhS12Z48rW5zJFhtPrFk6+AKr/AOLGwh7nzIhhBPOImNUhzurOaym3zH5WNH1C9+djN9ieSs4/xNmAoOw9NzXV6n/dc0/KLeRvLr/hBnZeNR/jo4cNW7GvymS+LMWypiqr2/KXuI7Tb7JM2pqqqjyTOq7TGq8tms3PexYgihY2K6zW6i5eBTpJNKWtYG+QFpAObnbmicPgA8nwSM22zgO35hB8H+IMtEYeremMxa6JLSQYEGxbPrdGYTECm9tSjEhsy3zeUlzRmYTIMDTqFamRSOp5eTHkUkfz6GRbg3U6VUk3e4BwEXAvJvOsfqlTgnmBg06gDphwcWwWnTzWI2/LRIsW7WFrgBQRNwsSxBkHgkA6NOn7/NC18ODue6N/ibNzbNAHbmn/ABGthn4NnhNIqgw4HlGvZCEDR/xGQjUxbcSWWPoUxwPH6lMZQ2m9szD2B/OQCbgXk9UuxbfxsqD0lTklTLgiOLIhXxJQ8N1OpTtTqtzBpe15aQYIMac9BrF4SsY943Tf4kqg4fCiCID93xZwuMz3CecZe26zkpLkhtSjEoZBYl9XElwMlULy8Es7jwAOoRRxBFtQjqdSbhLqTZ6K+m+FoMTkUHqGlyuo4+o0Q17gOQJHLb0HsgqdQFSBRg+0QUHRENq8QquBBqOIJzEE/Vue6jSxbhIMEHWQPQ3VdDDucJa0kAxIE3MwPsfZM8Fw9jrOp1LMcJY5pmoZ8MkEWGxaLmCUY5HcWeC6Md1Kpq0KdQAuMFjjlA8wMxlFohwgr3DGGm9riDMiNhM69kHwPivgtdTqtmk+CIA8rhbMItcaz0TOhiqOaQ4vOgaG3nYL0MPFgCx3PJzBl5KBowziLfO55gN1WMxlTO9zjzn9AtPxShVqvy1PLBH+lT85giQ4lsjkPVEcO4dSY8AgEhwdaHjIDd5eLZRlcCOoXZz8TQ0IPjt8FbOz9J8/ewmSQUMWlfTa/FKRBhjL3uBrnFhvl+Y84gIDFYGhU+anlPlGZliNZJHygmQY2UbeIfQy1PPr8S6mBldeCmHFuEuow4EOpnRwIMXiHRMFLatWykYFTRnpIwcAr1GfCeNVKBsZB1BuD6c+q1jfjLD1WgYig5xAgFrjmAEwM24EnWbL51SrSr6dUtMtJB5gkG4g3HQkeqaudwKEVk8PGzciNzXY34zysczC0xRDhDn/ADPcP950HQQsZXe5xlxnqpyuSgZy3cbixLj6g5UqRVjoXKY1QSgGMnarkrpYV4sKfUinJU6dYtMgkHp3lVlRlZOq46wHHqge0VHZmQWkHkTJMxOt5V/EqAa6A6QRIMCS0zB5yQNOqzqacN4t4YyVAHMBm+xIi53HRPTJ6NJ3w0eSD9JTiDl106LlDiWXQ3TH+CZVaTSqtMNbZxguJMEAdOZjQpc/htQXAmGh1tgTAn97ovmU2ISnGwpoJVOYydOX5ozCYbxHNYJvc6mBqTETAEnsESeDOGYvcxjWuLS4u1IIByxrrr0VOO4u2m11LDSQbueQAS4ZhLIuAWnTqgIrbRnLl8qf6EB+Ig0vDaYGWm3LIM5iD5nXO5+wFgksc0QAT3RmFeLtqglp33B59YGyQfmNyxf+ta7itSZzTLE8JIYatM56Y1OhbewIS4PiY3sULKV7hq4fazwcph6qB5KTaRKGEQJPPuEQx8oU0SjcFhKjw4tY4htyQCQBzJ2WiLfjU0JY2lRZmaZe3NY/MJOUnkBpA1gqrFVXE28reTbDUkd4k3N1fWwjqjGOaLtYGvbqW5fLm7HWdvxBxJfmb5fK067lWHQ/ap5SbPe93NJSpsOF8Y1c9Vrs1VpBsCQxpJjzW20VrcMynleBaqM2VuYB4BlsAAwN4Oiyj8e7K6m0kNfAcP5oMj0laLF1/wDpsMwawQ5oJtewNjE6wASmJkBv6RGXE4IF9n+K/wAy3iPGKhPkAaTqcoBIAkybzbqCu060UyWgNkBroJM7uLsxNybkCBZLhUyHMIMeVxF4mDqSZItYStPi+I0hhG020Rm1NQwSTzHdPx/MbicqhAFA/wBxI/FyzIQ2NZgT/wDaJVeHr2IcRbQmN+4P2G/ZDspOcTlBO56c1fh6ctOk8xmkDrEQDzuEJsmEFAEup1g4OpuvTeIcAaZ7Oyw0+UnNcgWukHx58NDA1hTY8vY6m2oxxiSHbWsbg3CaUGzVZMxmBmBmiQSQR5XgJh/6o4+niKGDqNc0vFEB85c8glpDrz80mI3JXn+TZKz1vBCqG/SfMC66La5D7qQqJEuYXCJXpVUr0rYFSTnL1J2qgvUhqshATYPYxsi03GmY6c9NeS8KjDNm62BaOgiRpqUPhoJh2k9j6JlxrhlOi+BUDrA9YXpCyLE8IkBgpuzF1fBgiwg8tQRzBSh4hP8Ahbs9QNJgE+3K6SY+PEdGkpWUCuQlOBjyKmUOdCX1sQT25IjGPgRzVOBwZqHWG2BcdBdTGyaE9HGFA5GVU6xAsY7IluPqQfO73TZuEo0W5vK94JBY6dQRexEtIuIPfabRicO5hHhgPhp/pzDMH9gRldGxBG6MIR6wGyqf6bmefVc65JN9ySi8PRJIiDFx1TY4DDVC7ITScagDA67SxxsXH6S23ok2Novo1MrmlhEOHUG4cDu0i4Kwrx2YQcPpdGHOwcjNTnq3cHoOSY/D/DRiXGm94Y4/LI1PJB4TiLHEF3kcPqAkeoTapjzU+um7rDWmYgHNYiFSiqdiQZ2ygcevr7f5i6lg6lLEmg4Cc2R4PymbT+cpHxHC+HVfTBnK4gHndarE8WDZc4tzEQYJc493lZis/M8uOpKVmVVWo/xncsWYUK/c+8jSZClK4V4C6nlB+sa8NwVhVeJbPlaQ6H3IPmGgBEf4Wl4ZwvxGZ6ji2k2Y7XkNG1/3KXcNpCo9rALWFm/SIl1ugkzy32a8bxYLQxkBgOUafKOUGV6Hj41A5GeP5WV2YIuv7D/MkcZRpuBotfI+qTO/IjmiWYvC1BlfTyu2cQYm27TPqUnweFLjF9LK2vh8hyv/AMFVUxHWpIUS6s3+e4Bx+m6gSGUWMkDK8S6bTLSTChwDH58LUpZiHtqZy4yYplvnI5GQBbYxzTTBPFVjqFSI+l1yWnpsATdYqs9+HrktOVwkGNCDZwPNp5ciocwKEOOp6fjAZUOM/iG795padUAaQGtzZeTPoZPNxLS7utLw0ZqOQgktcZhs60wXW0EOyj20WJZxSk4G5pEvaS0yWkCbZ5kC4sQd72Wg4NjxLQKlN4L3Bzc4BOcgBwzaC7RJvryTcGRb7iPLwPw0JGtVIOUy2ZB2hwdGboRLD7r3D8T52ycvmg/0uvLY/lcJtzlU8Rc2Jc+mweV3zTLXtyEgN1OhIsl2N4/RaMtIZ3BpaXublDnTIdlB8zgbhztjEWXNlCtdwseA5EoCMPiOs3DyWH/uDytOcFmkvBEWOg9baLI4jEyHaCW7dCCFHHY99VwdUdmIAaCY0Gk2v3N0I7Qn091FkycyTPU8bxvhqAdn3lRcvZlAqbaRKTLSAJOnVjsrg+VUKIUmgBbFtR6nXPXaRVT3KVFy6aBNM/EbTYGfXU/kvUg95EAm4E/hc2CW1eIVCTJBn+lvOeVlDEcQe+ZcYJBI0EgQDlECYn3TzknnjAY1fjRSBgy8iJGjfXnslZrjmg3vXGGboC5McmALJOBqPDW3JIaAN07xlXwYpUxUpvALHgiM0+kidwZSngmX+IZmkCSSQJNmkiBI3A3VlWoScxNz795N1yGhCdbYD2Em2ifqmOS2XCPhCjisM6rTqBr2iCASTn2EON56aLL4rHeKQ52sAW6AAfYBEUMZ4VMOD2kvzDKD5mxFyNpm3OCqMfEHfUjzDKy/KSDAalJ7HOpublewlpBBJBFiOivxFR1ai1jpLqbvIbzld8zeoBANza/ND8U4ma1epVNi90kf4TPgNMaudlEEnnABsDzKBByPGNyMUQORuL2cNy/O4NPK7j9l2pgpHlc0/wDijMVxMNJyMABESbnSCb89fVD1+PFzcjmsI5hoB23HZaRjGoIOZt19/f1iaq0gmZsoMeR2RVeDJGn5cignyFOZcpsQzMutMEINj1eChglamr+GahArPscrQ2N/O6NjpsZ5hFF4exxJAy3AAkOMwRm0mCTMRbVZ3hNeKjZjK7yutmgEZS7LuRmkdU2qZmuLXSCDdp+mN3DnyGyuxZDxqeZmw05Ma4fi4Y9jmgnKBmBjUbDcCI9VLjXF21ajnNGVpMx+90iJFzME36x16k39kLUqibmQmnOQIgeIpblW42wtYZpv029iLhIPi9818x1c0ONgLkDlb13VtbGna3Lvz7JJxHEZnzewi6mzZQV4z0PE8cjJy+ksqMp+C1wqE1S4h1PIYayBleKkwSTIiLQhcxVYXC5Sz1KhlDFxY3H4eitIadOe36JdmXWSVoMA4h3DiGjU+ipeC7oOS42y8XLiYIFToaApZlXmXJQ3NqWeIoOKiSoldNAnnOXaJ1VBKnROq64wLGTnXVT3q4sEqFZ2clzruOp0+wsiuThRKS5WtFlN1EAi2ymGBZOPUFweMdSqNqU3FrmmQRaPUdLeqZ4+vRezxKflMgGnckeW7s28kG20pRkCtwtMZgNiiBrUN8YNN7TxxBUHVCVIUwummF1zuIEkahJncnVaPhOKHhVWAAuLYjUyDJj97LPuYA0xzH3BlQw7i0+UkdiiR+BuJzYRkWvaMXOpmkSXHODAHRKiUZWYDc6qOHoidFzG5uNeIJkAcrb7oMulE4lqpyBAY5F9ZBqJBVQaFcxoWTHWWUa5aQWkgi8jYi4PdH1uI52ibHcySXSSSXE6mSAl4phdDAiViIlsYPcJdVPMe/T/AAqi7qoZAuPYLrS0wY5DE4mNEA4yrqjBKg2mEBMqRAolOZcJVvhhe8MLIypSiKbYC54YV4YF1wWlcrit8MLnhhdcCpUV4lXZAoPaFk0CVFyg56kWBe8MLrhhZSrqLtV7wwiMLSF7fiuh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data:image/jpeg;base64,/9j/4AAQSkZJRgABAQAAAQABAAD/2wCEAAkGBxQTEhUUExQWFhUXGBwYGBgYGBcYHBgYHRgYFxgYHBYaHCggGholHBUXITEhJSkrLi4uFx8zODMsNygtLisBCgoKDg0OGxAQGywkICQsLCwsLCwsLywsNDQsLywsLC00LCwsLDQsLCwsLCwsLCwsLCwsNCwsLCwsLCwsLCwsLP/AABEIALsBDQMBIgACEQEDEQH/xAAbAAACAwEBAQAAAAAAAAAAAAAEBQIDBgEAB//EAD0QAAEDAgQEBAQEBQMDBQAAAAEAAhEDIQQSMUEFUWFxEyKBkQYyQqGxwdHwFFJi4fEjcoIkM6IHFXOSwv/EABoBAAMBAQEBAAAAAAAAAAAAAAIDBAEABQb/xAAuEQACAgICAQIEBQQDAAAAAAABAgARAyESMQRBURMiYfAycYGRoULB0eEUIzP/2gAMAwEAAhEDEQA/AMxwiPEzF0ZPONCXEGwAJg379ineBa40XOM5nvAEs1JuctSel2xyKVcPzNpVTJDS5rd4cbn+WDA6giRqtrwLA0v4dj5cKgfJBmCLgOE2i+269LANz43y34gn2mY+IWiW2h2WHc5Fvfb0SDMU943UIquFjFpjrNpSOrqu8ii5qF4v/mBOZ1yepXAvKeVTubuu5uqj3XjGy6dJSvF/f3UQUwwHCalT5WkxrsB3JsiVSTQgOyoLYwLMusN+acn4fqbBpPIPaT+KqZwR24IvBm0JnwX9or/k4veLasScpJEmDpI2tsol83/fsE3r8FAuHt9fyKUVWFpgi6B0Ze4ePIr/AIZzMvEqJK5KCNE7K8ColE4HDZz0Gq0CzUxm4izLcNgXOE/K0auKnWpsDoa4kc+fWETjK5jKDYaBAhOIA0JOHZtkzhpg6E+qHfbmrjZcxTy4A2tb9PwSyBHKTcHlczL0rkIDGz2butTga3iUmO3YMrunIx6rKwmPBsX4b4PyOs78j6JmF+Lb6k/k4y6a7EbV6JkkG4E66zt90I/rmH3ReNYR8kOGxaZmN0ufRduSqHNHUlx7FkxgMW0U3MDPmy+d3zti5DQDAnnrFlca5LGhogAbE/vdLKWCJveP0/sFZ4kN8pDi0xYy0b35rFau4TqGqvSW8bqjNSokmxJfF4JsB7R7oKrh3NcJBaIMA7jsqiwzmm8zPVFV8Sajszz5ssX/ACKAsGJJjFBQADrdwSg2Z1R2DpwP8/qg6VVzZDTEiCem4TDC4ogWRYytzspb0kcMyMPfNetp5os2JH0k37jrNtNSrFrXUwTBpszfLci+o/3G6WcHwTa1AjO1pp1Mzy4MaAwiCc0y4206qrifF2+YUpg2n+kCAOloRYCq7PpE+QHc0Iu4hUBcT1t+SV1hdN+D8V8B7nGmyoHsdTIdsHbtMGHdYKWlspDksZUgCASllNWtZ0RWDwrnEZASdo1WiwPww8kOqyJk9/8AlpvtKNMRMVm8lMYJYzPYXhzqhhrST0C5jOC1GfSfS/4LYYnG0qLDTpiXGPl25x/Me6DZVFJ04iqKZt5IL6kEToPltBg/zJzYsYFNJ8fkZnNqNeg9Zk+E4XxKzGc3ALb8RrU2AU2h2Vs2Fh5bm+5gG/MrN8Fx1NvEWVBPhmrAzROV0tBO0iQUzJIqupvMw51ptyMTuRv2Q+ORsCF5iFmVj6DqF8MFOu5rWNe1xOzp+nr132TGrhS0Q+XMFsw+k/saLPYOrUwtUVGG40OoIO3fotHw/iLqge0xlqfMNucx3VKE9SDyFUU1mt/6/mZT4goOY8j1EaQUubgS5uZxytM5XEEyREtgdwtpxzABzWBxFiW5o+mJ/L7pTVomXG0EXAmJF5AN56G+uoMhOTFbSrxvJ+Qe8TO4SySM77EgS1ouHNFxmNodO/qqsRwZ3m8NweA7KB8rnHmG8rjfcJkIGp2/AR+Bb3yqTdRB0Ov7/wBoP/FK+Esq+Mw9ZmatJzbOBB5Gx9k5oAMoN0k33lMq+HZW/wC7OaAGvFzNgM3NtoG5/CjGYRzKbWuERY/2XLi4kmY+cOAD7wnh/BxVptdTl9TK4vblgNg+WDvIulw4e97iGtJ520Tz4PFVrXnMWMaDNwC4bgE7wm2L4i0MAougmzgGw0tEiTOrrmdrdk0JaiTtlYO339/WZofCVYkB2VpOknqwbf8AyN91TX+FazczQabiIsHCb9+4Ft02Nd43Nhl1+nUD8vQIR1ZwaXSZJAn/AIgu9fKD6LjgAhL5DHqZbG4GpScW1GOY4bEEIdbd3ExUYWVmB+Zxc5xu4TA8pOkAQB3O9kvxF8Puw5zA5qTiQ140MajupHxcRctx5+RoxPRpyrVZTHlC4AsCwi1yTXEK6rXeAC1xUa1AhVvPlREERejRlTsU4kZiSLWJP2QdLEZHnkbHtzC7iXwg3um6nZjcrx4xXWo3c+bj5djyHPqVJjiTblP6fmlNGqRofe49kcMeMsZL7nMbiIFtkQyQXxEdQ+M08xqPWFZToneyU1sefpETqSZOsoZtdxJJcT3WnKIK+Ox+kfY/CupmHCJEjk4cxzFkPRcN01D/ABKJBElklpg2H1DS/vskucKhgBJ8ZLAg9yTjdFcLw5qVGsG59uZ9pQJqQrOHY51Ko142sR0Oo9igBFi4x1YoePdam4pY9uHdFMNgSACM0m0E7k3TPiPFQ/CudXfUZUa6xAbIbctGQEZZg68jyWNx3xGwOJw1LwxHzvJfUJ3OaYb6ckkrYtzzmc4uda5MyBYfZOfMCbAkuLxGApj+f1+sNxPFzP8ApDJYSbF05crodFgZNh05JWSSZm6kdJ6/3soKZmvuXKoUanZ3Wox9bxGMrjRwDXRENeB5mmOfzDusqi8BxF9KzSC0/MxwlrrtNx/xHstRuMHJjDRthcc5siTDrHQgiZv7J/hHj5myAdY57hIaVXCPg530iSAWkeIB80kEQYENtqZ6JvwzFUAXNb41XKC4lrA1oaNXGTIbdWYsyg7nn+T47MNCOsQ0mm3rIjU94/eqU8RqHOym3V5iQQYEiTbsrv8A3UPMZWOjSCDlHU6D1KjisSTRflAJp1G1DAHlaQ5puNs2WY/mCPLlofma/eSeN47XR1ome+MOBUaApVGS5lVsi5jb21CUupMdTz0mOYW3PmLmkaRBuF3HYl2UNLw9pAcADIbO0bHmEFTxZAgG2noNAhAA0ZYSW2uvpdw9lQFoIBuN7X0Ol4t+sounR8ZkTLgY+iw0EAGSewslPDqnzHadswj1aFpfhGTWcBmcC28PtqNQ55nlEBdy1cF0PQhPE3NpZKdKYDBnsR5rn5XCTE6pDia8aan9z0/fKx2OrPa94flcJOjpi9hmAP3KVmo1ziQDyuf7aJy9ACIr5ialZcXCDMzrMWiIhUHUAGBpNyD1KLrUjl0IHT8+q9QDMpzTm2PXqsKXGB63UpqsIJBjM3UC47jY/h+TjhDqbs1CqczHeUOuYuSMgMQS4yTBOo1KzwqecH0/cImlVyukbGdI+4IP3SSLjouxWGNKo+i7VjiPZVNEbJj8YVM2IFQwC9jXWGUaAaSeXNJRXIUp+U1KlHIch6w11QnshcQ+dNFW+qSuQYuhLXCVOMX4t90NKuqXJUCFMe56K0BIZzsmeH4TVcA52VjTu9wHO+X5vpO3JFYWj4GxFXdwIlgIEADnrJ6xZQNSDJMgiDB1buO42nkmrjH9UU2QnSzjuBvkgPplwi2Y76iSIsbG6EfgH0yQ8EcrSDEixFiOoRP8WJ5+Ut72gH7BE0cccoAcR+wPy+6I40MAPkEbYOjloVXuEWhthcm2uuk2ss6nXxBxUVMtKmCKTJidSeZSVNykGgPSS4A1Fm0TOlQJU8qiAlx88vLhUnmSTEdFk2Eiuzwchb/qCpmD5+ktgsI7hpB7oVcXYXAATp5eC8vErp06rsC4B4mI0MmAJESTyEz6KhelcDMIsTTYd5JDc0wYAbJJjcNbHPWQmAqAcsvmaRYmCIdcbCZ3ggXJsUGB4hIOY+aA0TP+peA1zpsGjtMAdUd4hBNuQkgjqIbs2JIHK+4VisGWjPPfGQ0EqMcNQVylh3ONhHU2RtCpJ9vSbj7NCIfji1jmtMB2ogGcvmb7Qi4juZyINSuhSDRAOn7Pr+7bGcDqBlZlRzdXZAdBJtE6T0MHug8OzMSScrQJLv5dAHf+QPqUmx+PDnNLBlDY7Ej6v7bLHcATkQvazWcUfFRwa3K105bzmBJg2jXYD2QeFpy7Kfm1AOs7jvaY7plhKv8AFUhXZaqPIRtmaJnOe4ty+4IZ5i6ofNdxBGpzRaPqJ/BORrAIkx1anua6lwyi7CVCXDxXbTFxpZYGuMpITJ+MeRLrzP8ATp1Fj7IPEkEyABzvJ06+vsiIoE33Ox3oUBQrXr9TBvBENcDJvmGw2beZ5/ZW4Rhe4NbMnlJnfQe+hPReoPa0tlstBBIsJG94sdRP6XOc4Yak6o4f6jxlpg6jcPynaDYjQhIOpST6RL8X1muxLgwy1oDBvoNukykhVlJhe+MwE7uIaOdydFUComNm56CJxUCWNVjSDqqGlWEArJxEX1GwSr+G0S6qwBua85TN4uRYg6DmuYgLvD3gVWF3y5hNgbTBsdUofilFnjGUzrlPcOafcD8UJkkyR5Z902q0iDZuUaXAbPWTqgsM4CAWg5XSdQXC1ieVtuaqZdyVX1BWtHL0ReG4bmmHBumoN/YJxwOvhRUca9NxYR5QDJB72lDisDInKwE5Q4jQ/nomLjU9wDma9RLBJMdVFdJ1UVPHyZcuSorwK6dU6vQui8AAzP7smY4JVDA9zWtadC9wbPWCZhaAT1BZ1XsxYOa8LlH1eFOFmvpvPJjwec/h91RTwtQH5HSGl2h+UfMRzAg+y7iR3M5A9QcheDUZSwVSo0vDfLBMk5Q6CAQ0n5neYWF0z4dQNKlmyjxHuIbnbOVrAHWndx6RA6olQsYL5Ao3EC85PHOcbPDC12ZxGVoi5cYIgicmyrq8I8SfA5Aim50vdzyw0ZrgmNY5rWxsJwyqe4mRdHiLhGYZ2ifK4ncRqCDsN9kI4EGCIIUSUoEjqMIB7j3DcRYc05muJaR8pFgbbHf2RWHxFIuIa177HKXPDQPLBJAaZPISsy0XCcshgLAf93U9Rr9k9HJ7k+TEF2IViK7SA0AHLBHLkYG4MDWYgqOGr5SNBfl2P/5CDqvjuu1cNUnUHfykEaTqjLbi/hiqJjbBcRyOzQ2cpaTAB55s0XObpoCLap23GUK9/Kx2hBIk7kzaeQGozLK4PhlRwJlsATcxm6N5lUgRf2RBiNxL4Ubo7+k0nEcO4ZQALnKA3S5mw1iGx1MpdVHIHRhudoDTbnJQ9fH1AM1Ko+QQTcmwFiG3iJMyfRBYriWJZAcS0kAiWtBgE5TpzH2WtmA95uLx3rsTQsqUsPTZUqw5+Ynwt3tiDP8AKJmDdZbinEHVnl7j0aJnK0aCegQdSqXElxJJ1JuoBymfIW/KW4sATZ7lgFjf+6iuKMpUdUnK5mXg+PWyFxDjssJqEq2ZGrVuiqdEAAnU7ckJh2S4A7lHuEkoV3DyGtR7g3Gq3MxotDXQNNs2Wd9ZO5UqlBpdB12i59ToVVwXClxgOi1+oF4PNHYl4YC0th2aSWmxZaGgbCbr0EHy2Z5LsOdLFWKoFpsJ5IUszXKeAsN/FFnTJa64F5jl0UhSa2cjG1RJEl+W02IAnUEeyBkB66jUykd9zMO3XAvON1xTyudXCvErhcsM2o2+HaQdVHOCR6CT6xPsn/FcI3Ew5rxIAaQZuQIkdFkcBiCxwINxcfonNPENeHEHKQAYJjf6eeunRV4WXhxMg8nE3xA4PUvxfwxUZTa+WnMbNBuBuSOWiI+GKFYVJAdkh4gktEFjmkztr+KpoV3jKZcQCYh3oT20V+K4g7w3Z3+abNkmep2H20R/DTuK+Jmrjq/eco4P/p6eaCGhzCLWOYmWixOlzyRvEcWx9GmwANdTM3MybRc/TAgKHwzUFSiGkCflkkiDOYG3c/oUrNHNUqDKXCnJAHfU9JRigor1i9lyGPRl9XCg02vacwhwP9OuUdZBK4zCxJIsBB9AAQO9x/zCacL4m8NDXVcrc92bARqCPwTT4o4jh6pa2mMkts4bO0uPz1CPhvqZ8QjX39iZVrGVCG4gQwSC5sS0kgvy9Gi19yknEuHmkGmQWPGZpBBMcnAHyu6FNa0aGBlMZZ3HM6nXQc9dzOhTzHI4lrHw11w0uuMsA2a0EA3t3UuTHctx5OP5RFw1pNRsbSdJ0E6Ipj5N/fT8FTgmRWykcxBkbHlurSIJH7+6Vj6jsm2/SXCgbu15bqyk6dVKq4iANIB+3S26Kp1QZcGAdGzA95+6pVZI7GrmjfxyicKKbmDxG/LFr9+ULO4uX6fUJaBznzD3OnMqt7jHfsuYUy9pIJawy6ASNZi3OIRsQBUSicdwTCUXVKgpNaSXWgTPXXT8FqW8Mo+GxlYNqOaAHODjtMAG0xK5UxDaVMmnAdWMucB9I1HMdp2SX+IP32XY0CH5tzsjtmA4WsJxnwzTv4c9ASfsVmsRgi0mNtQdQt3h3OLA8/LlieZ/NJPiESWuEXEGNyN/Yos/joV5LB8XycgbgxuZh1GFUWq+vYquLSvMNCewLqVSq6olWkAG+nuuUWyYG6Ei9RoNbl3DME97wGCXa22HMla7DcHpsk1HgyCC1rQ6NDIcTbaCOfdX0qbmeQnzwDUfuYAblMbQAPROuG8EqPIhmVsSHOMCOc76r0cPjIi288fyPJfI1Y7/AE7ielw2jENc5p6wffQ6JdxTAuYZcczTo4TB99D0WvPDcKfLUxTc0xLRMG2+4g/irncEFSm40qjMRS0fFnA/zFpvbomZDjIoa/Q1EIuYfN37iwT/ABufMsTUawE87D80A7iUADKx0cwZ9wQT6rnHWuZUcxxnKS32MWS/JYGRyi8iPTr9l5eV91Pe8fEtBju4e4rmZRcuFdOqSXCVMUipsw5JgAk8heUVGZYEplNOHYI1G5nEMptOV9SbgwXDyTJJAMaAkRKp4bgM9QA2a2XPsTAGsgEHWBbmisXWzEQIa2zWzOVsyBOp1iSiVTFuw6hDcNh228Z7rSCKZF7jLBdobGfsoOOHOURViRn8wu2BYCNZza8wgi0oerWymInT8kzoRYUk6M0vAaIlwoudGQF7XRsTmcDoGttrcyi8YZYZkPAiBkY005kk2Be6drlZvD4sgh7QBeQCMwF7CHTIsNZ0WixuOIa2oJe03zFoZ5wYLmxMNB2tfkn42BWpLmQh7HrAa2CeNiQI2IidAZ+U91UKZkgoxnEKbpOYOdJJzHK9xg3J3jKbdd0bSotecxpyMugeYkwQ/tEiNBZNAB6iixX8UVUi5z3ObMWEi0kC/VM+GYGJqVTkpshziB5nC9myeY1HNXtxtGi0AhjIaBJuTDs05JmSddoWY498TCt5GGWi0nccgJgDoEGQhBbHcLGMmVuKrr3i7HY3PXfVAjM8vjlLiY6o8vDgCN9ht07/AHSZ0RIN+X91bhMXkPNp1ExKhRqO56b47GvSNnmQDyt7fl+iPwGLfSHlIgzreyApPa67HCT9J15dj6aAK5tEkCDe9jY6a8t/sq0PqJDkUEU0JaSZMj0/BWYZ4nLcToQXD3jaJ+3qNh8M4iOcb84b73U69ZtNoLXBxkfK67dCZOwu4ekIy3qYopehDOOV/ORJkAASZIESQZk7r3wtws4iqW7NEn7W/cIbj7CKzurWW1gZRa42hH/BnEnU6oY2IfY+gPW2qwklplccN/v/AHjrjDsmVo0aNOm5WV4lVljRvLj+Ce8VxZdUcDoCen3Wa41iQHAToL9zfkqMx4pJfBxnX7xZi6aFc2CuYrE9UO6pK8lmFz3kRq3LsQREo74Yg4mjP84/t90pqPmylgsQWPDhqCCO4uEKmmBMNsZOMgT6dwnCGtWew6uLYJ1DbyATFpTjjfB6jaJdVllOmQ1oBlxBIFhMHf3S74XxtM4mnXtkfIO0OcILTH9XPomvxV8SN8M4epRIc0j67XmCLGRF/UL0nduQA6njYsOMqzOSGGgPrQ0df39JjcLhS12Z48rW5zJFhtPrFk6+AKr/AOLGwh7nzIhhBPOImNUhzurOaym3zH5WNH1C9+djN9ieSs4/xNmAoOw9NzXV6n/dc0/KLeRvLr/hBnZeNR/jo4cNW7GvymS+LMWypiqr2/KXuI7Tb7JM2pqqqjyTOq7TGq8tms3PexYgihY2K6zW6i5eBTpJNKWtYG+QFpAObnbmicPgA8nwSM22zgO35hB8H+IMtEYeremMxa6JLSQYEGxbPrdGYTECm9tSjEhsy3zeUlzRmYTIMDTqFamRSOp5eTHkUkfz6GRbg3U6VUk3e4BwEXAvJvOsfqlTgnmBg06gDphwcWwWnTzWI2/LRIsW7WFrgBQRNwsSxBkHgkA6NOn7/NC18ODue6N/ibNzbNAHbmn/ABGthn4NnhNIqgw4HlGvZCEDR/xGQjUxbcSWWPoUxwPH6lMZQ2m9szD2B/OQCbgXk9UuxbfxsqD0lTklTLgiOLIhXxJQ8N1OpTtTqtzBpe15aQYIMac9BrF4SsY943Tf4kqg4fCiCID93xZwuMz3CecZe26zkpLkhtSjEoZBYl9XElwMlULy8Es7jwAOoRRxBFtQjqdSbhLqTZ6K+m+FoMTkUHqGlyuo4+o0Q17gOQJHLb0HsgqdQFSBRg+0QUHRENq8QquBBqOIJzEE/Vue6jSxbhIMEHWQPQ3VdDDucJa0kAxIE3MwPsfZM8Fw9jrOp1LMcJY5pmoZ8MkEWGxaLmCUY5HcWeC6Md1Kpq0KdQAuMFjjlA8wMxlFohwgr3DGGm9riDMiNhM69kHwPivgtdTqtmk+CIA8rhbMItcaz0TOhiqOaQ4vOgaG3nYL0MPFgCx3PJzBl5KBowziLfO55gN1WMxlTO9zjzn9AtPxShVqvy1PLBH+lT85giQ4lsjkPVEcO4dSY8AgEhwdaHjIDd5eLZRlcCOoXZz8TQ0IPjt8FbOz9J8/ewmSQUMWlfTa/FKRBhjL3uBrnFhvl+Y84gIDFYGhU+anlPlGZliNZJHygmQY2UbeIfQy1PPr8S6mBldeCmHFuEuow4EOpnRwIMXiHRMFLatWykYFTRnpIwcAr1GfCeNVKBsZB1BuD6c+q1jfjLD1WgYig5xAgFrjmAEwM24EnWbL51SrSr6dUtMtJB5gkG4g3HQkeqaudwKEVk8PGzciNzXY34zysczC0xRDhDn/ADPcP950HQQsZXe5xlxnqpyuSgZy3cbixLj6g5UqRVjoXKY1QSgGMnarkrpYV4sKfUinJU6dYtMgkHp3lVlRlZOq46wHHqge0VHZmQWkHkTJMxOt5V/EqAa6A6QRIMCS0zB5yQNOqzqacN4t4YyVAHMBm+xIi53HRPTJ6NJ3w0eSD9JTiDl106LlDiWXQ3TH+CZVaTSqtMNbZxguJMEAdOZjQpc/htQXAmGh1tgTAn97ovmU2ISnGwpoJVOYydOX5ozCYbxHNYJvc6mBqTETAEnsESeDOGYvcxjWuLS4u1IIByxrrr0VOO4u2m11LDSQbueQAS4ZhLIuAWnTqgIrbRnLl8qf6EB+Ig0vDaYGWm3LIM5iD5nXO5+wFgksc0QAT3RmFeLtqglp33B59YGyQfmNyxf+ta7itSZzTLE8JIYatM56Y1OhbewIS4PiY3sULKV7hq4fazwcph6qB5KTaRKGEQJPPuEQx8oU0SjcFhKjw4tY4htyQCQBzJ2WiLfjU0JY2lRZmaZe3NY/MJOUnkBpA1gqrFVXE28reTbDUkd4k3N1fWwjqjGOaLtYGvbqW5fLm7HWdvxBxJfmb5fK067lWHQ/ap5SbPe93NJSpsOF8Y1c9Vrs1VpBsCQxpJjzW20VrcMynleBaqM2VuYB4BlsAAwN4Oiyj8e7K6m0kNfAcP5oMj0laLF1/wDpsMwawQ5oJtewNjE6wASmJkBv6RGXE4IF9n+K/wAy3iPGKhPkAaTqcoBIAkybzbqCu060UyWgNkBroJM7uLsxNybkCBZLhUyHMIMeVxF4mDqSZItYStPi+I0hhG020Rm1NQwSTzHdPx/MbicqhAFA/wBxI/FyzIQ2NZgT/wDaJVeHr2IcRbQmN+4P2G/ZDspOcTlBO56c1fh6ctOk8xmkDrEQDzuEJsmEFAEup1g4OpuvTeIcAaZ7Oyw0+UnNcgWukHx58NDA1hTY8vY6m2oxxiSHbWsbg3CaUGzVZMxmBmBmiQSQR5XgJh/6o4+niKGDqNc0vFEB85c8glpDrz80mI3JXn+TZKz1vBCqG/SfMC66La5D7qQqJEuYXCJXpVUr0rYFSTnL1J2qgvUhqshATYPYxsi03GmY6c9NeS8KjDNm62BaOgiRpqUPhoJh2k9j6JlxrhlOi+BUDrA9YXpCyLE8IkBgpuzF1fBgiwg8tQRzBSh4hP8Ahbs9QNJgE+3K6SY+PEdGkpWUCuQlOBjyKmUOdCX1sQT25IjGPgRzVOBwZqHWG2BcdBdTGyaE9HGFA5GVU6xAsY7IluPqQfO73TZuEo0W5vK94JBY6dQRexEtIuIPfabRicO5hHhgPhp/pzDMH9gRldGxBG6MIR6wGyqf6bmefVc65JN9ySi8PRJIiDFx1TY4DDVC7ITScagDA67SxxsXH6S23ok2Novo1MrmlhEOHUG4cDu0i4Kwrx2YQcPpdGHOwcjNTnq3cHoOSY/D/DRiXGm94Y4/LI1PJB4TiLHEF3kcPqAkeoTapjzU+um7rDWmYgHNYiFSiqdiQZ2ygcevr7f5i6lg6lLEmg4Cc2R4PymbT+cpHxHC+HVfTBnK4gHndarE8WDZc4tzEQYJc493lZis/M8uOpKVmVVWo/xncsWYUK/c+8jSZClK4V4C6nlB+sa8NwVhVeJbPlaQ6H3IPmGgBEf4Wl4ZwvxGZ6ji2k2Y7XkNG1/3KXcNpCo9rALWFm/SIl1ugkzy32a8bxYLQxkBgOUafKOUGV6Hj41A5GeP5WV2YIuv7D/MkcZRpuBotfI+qTO/IjmiWYvC1BlfTyu2cQYm27TPqUnweFLjF9LK2vh8hyv/AMFVUxHWpIUS6s3+e4Bx+m6gSGUWMkDK8S6bTLSTChwDH58LUpZiHtqZy4yYplvnI5GQBbYxzTTBPFVjqFSI+l1yWnpsATdYqs9+HrktOVwkGNCDZwPNp5ciocwKEOOp6fjAZUOM/iG795padUAaQGtzZeTPoZPNxLS7utLw0ZqOQgktcZhs60wXW0EOyj20WJZxSk4G5pEvaS0yWkCbZ5kC4sQd72Wg4NjxLQKlN4L3Bzc4BOcgBwzaC7RJvryTcGRb7iPLwPw0JGtVIOUy2ZB2hwdGboRLD7r3D8T52ycvmg/0uvLY/lcJtzlU8Rc2Jc+mweV3zTLXtyEgN1OhIsl2N4/RaMtIZ3BpaXublDnTIdlB8zgbhztjEWXNlCtdwseA5EoCMPiOs3DyWH/uDytOcFmkvBEWOg9baLI4jEyHaCW7dCCFHHY99VwdUdmIAaCY0Gk2v3N0I7Qn091FkycyTPU8bxvhqAdn3lRcvZlAqbaRKTLSAJOnVjsrg+VUKIUmgBbFtR6nXPXaRVT3KVFy6aBNM/EbTYGfXU/kvUg95EAm4E/hc2CW1eIVCTJBn+lvOeVlDEcQe+ZcYJBI0EgQDlECYn3TzknnjAY1fjRSBgy8iJGjfXnslZrjmg3vXGGboC5McmALJOBqPDW3JIaAN07xlXwYpUxUpvALHgiM0+kidwZSngmX+IZmkCSSQJNmkiBI3A3VlWoScxNz795N1yGhCdbYD2Em2ifqmOS2XCPhCjisM6rTqBr2iCASTn2EON56aLL4rHeKQ52sAW6AAfYBEUMZ4VMOD2kvzDKD5mxFyNpm3OCqMfEHfUjzDKy/KSDAalJ7HOpublewlpBBJBFiOivxFR1ai1jpLqbvIbzld8zeoBANza/ND8U4ma1epVNi90kf4TPgNMaudlEEnnABsDzKBByPGNyMUQORuL2cNy/O4NPK7j9l2pgpHlc0/wDijMVxMNJyMABESbnSCb89fVD1+PFzcjmsI5hoB23HZaRjGoIOZt19/f1iaq0gmZsoMeR2RVeDJGn5cignyFOZcpsQzMutMEINj1eChglamr+GahArPscrQ2N/O6NjpsZ5hFF4exxJAy3AAkOMwRm0mCTMRbVZ3hNeKjZjK7yutmgEZS7LuRmkdU2qZmuLXSCDdp+mN3DnyGyuxZDxqeZmw05Ma4fi4Y9jmgnKBmBjUbDcCI9VLjXF21ajnNGVpMx+90iJFzME36x16k39kLUqibmQmnOQIgeIpblW42wtYZpv029iLhIPi9818x1c0ONgLkDlb13VtbGna3Lvz7JJxHEZnzewi6mzZQV4z0PE8cjJy+ksqMp+C1wqE1S4h1PIYayBleKkwSTIiLQhcxVYXC5Sz1KhlDFxY3H4eitIadOe36JdmXWSVoMA4h3DiGjU+ipeC7oOS42y8XLiYIFToaApZlXmXJQ3NqWeIoOKiSoldNAnnOXaJ1VBKnROq64wLGTnXVT3q4sEqFZ2clzruOp0+wsiuThRKS5WtFlN1EAi2ymGBZOPUFweMdSqNqU3FrmmQRaPUdLeqZ4+vRezxKflMgGnckeW7s28kG20pRkCtwtMZgNiiBrUN8YNN7TxxBUHVCVIUwummF1zuIEkahJncnVaPhOKHhVWAAuLYjUyDJj97LPuYA0xzH3BlQw7i0+UkdiiR+BuJzYRkWvaMXOpmkSXHODAHRKiUZWYDc6qOHoidFzG5uNeIJkAcrb7oMulE4lqpyBAY5F9ZBqJBVQaFcxoWTHWWUa5aQWkgi8jYi4PdH1uI52ibHcySXSSSXE6mSAl4phdDAiViIlsYPcJdVPMe/T/AAqi7qoZAuPYLrS0wY5DE4mNEA4yrqjBKg2mEBMqRAolOZcJVvhhe8MLIypSiKbYC54YV4YF1wWlcrit8MLnhhdcCpUV4lXZAoPaFk0CVFyg56kWBe8MLrhhZSrqLtV7wwiMLSF7fiuh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data:image/jpeg;base64,/9j/4AAQSkZJRgABAQAAAQABAAD/2wCEAAkGBxQTEhUUEhQVFhUVGBUYFhUWGBgXGBcXFBcXFxUVFBcYHCggGBwlHBQUITEhJSkrLi4uFx8zODMsNygtLisBCgoKDg0OGxAQGywkHyQsLCwsLCwsLCwsLCwsLCwsLCwsLCwsLCwsLCwsLCwsLCwsLCwsLCwsLCwsLCwsLCwsLP/AABEIARoAswMBEQACEQEDEQH/xAAcAAABBQEBAQAAAAAAAAAAAAAEAQIDBQYHAAj/xABMEAABAwIDBAYECgULAwUAAAABAAIDBBEFEiEGMUFRImFxgZGhE7HB0QcUIzJCU1Ryk9IVJDRSkhYzQ2Jjc4Ky4fDxRKLCF1V0g7P/xAAaAQACAwEBAAAAAAAAAAAAAAABAgADBAUG/8QAOhEAAgIBAwICBwcDBAEFAAAAAAECEQMEEiExURNBBSIyYXGRoRQjgbHB0fBCUuEVM1PxQyRikqLi/9oADAMBAAIRAxEAPwDE4c8ZQXAnK9zgdNNGbgd+oHiu/p5c+sjHNdjRz1LmMztuBKR0eiAABm16gbrfKSSTMyjboHdWSBjZHF5MmZpcLEgOHRAPLclukuBtquionpw8iN12lrXFxym5DSSDoNNxCpnGM/Vd8FibXJXS1MsLgIiW6B3K5duNtNbb1kyynidRLIqM1yVeJTOfIXPN3OsTpbUgbgsGZty56l8EkuCCPfv5+pVIcQblCB2G4vNA/PFI5rrZSRy5K2OSSEljjJUwarqHSPL3m7nG5PNJObk7Y0YqKpF3saf1un/vWetHH7S+K/MWfsv4HXYnktFhlvk7/nb13GkmcYBqr33WuTyP+wr4VQyA6g62GvcrokA3NJ04f1vfy3p+nIRs0NxlsePG9ju4KBQZSxWA3k8ikbFbFn3aA68PZr3KR95CvkptBa2/W5t3JmOpHnUZDdRa9hvvzuLcrJVT4JYC+mudOAtu10QcB0yeOkD2gElo4nj3DiVGuAWNhpAALB1uu19/YgoqiNsoa14aA1rAcr3kaE9E+jIGnUd65k5KMtsUakrVjWvd0srui15AJJIs6/Ra09Sst8v3gpD6SomlGTOGsFst/mtL3DQcidDZDG8km/JAlGK5J8crJYwWDoOJyucLAgEG7b8iRxVmqnKlXzFxxi+WUuPyvflzAH6DXBoBeBbpX530WLVSm0rL8SiuhUVDXZiHbxoe7RYJ7r5L1VcHoIy5wAFydAOZO4IQi5OkRuuQjEKCSE5ZGlrrA2PI7k04OHUEZKXKI4am0b2ZWnNbpEdJtuR60Y5Kg411I48pkN1WOaHY79rpv71n+ZPB8r4r8xJ9H8Dq+Ylh42IFr9Tl3uFI4oIRa9jv3aq5chRC4aEc+pOuoQPLz4b1aQV7LWt1E67wSguQhcIF+kOFtDY3O4quV1wAe6Ow1B46jclUuwBtRTXZl4XBB43tuJ5b0FK5WFMDli0OhdrY9R6udlduCBuis2+hOmg01vztvRY9jHz2ADjcG/D5tt5BvqlbDQKaBztbt15uF+9AbgzNVE5jo2Zhmu7Mb7j0TYu4jQBcOUXDIlZrTTjdFi1plieC256TmkO1AAOgHWW+BW9J5MbtFL9WQTAIXwvdM8B0TGSBjdHOcPmscToeA01SyyJrnyr8ANNPjzBaPFPSSMbMQBIC5rwAflgLDNmucvBBZ90o2uGM8e1cGYxGQl53gBztOAJOuXkNy5eolJyfuZqglRA59ySs7d8jiwSlrgQbEG4PWNQUYunZGr4DMRxCSf5SV5e7RtzqbDcmnJy5YsYqPCAikGPFQJe7HfttL/fR/wCZND2l8V+Yk/ZfwOzmH5M6i122PG2q7e71ziWAOiFhwPG+7fwWhSYwLJY3zdgtr/sK1WmEijaLG414HXwGqZt2A86MaG17WuLnVS30CWFHDvOmg37wqMk+iAK8FzQ1zjlF8vK/alVJtpckIJ4yRoToOrhdWRaRLIXQ6Zmu1F7jh/x702/yaCCVcg0F8pGoBBsfYVZEKBHx5SdG2sTfhfiOpEax8VI1wvbfruKFoFmRqonhpYRE5rR87TMc9rkX+lpxXKnGdOPBti11JaPFpWxusxjIx0M5ADi4bu+xHDmmx551b4XQWWNN9eQCsuy4PSaPR5wRckNde5O6/DsKqyNxbvlcWWx6ETw17yXyuY1tvR2bcDNqGi262iSdSk3J0l0Im0qSK+tqnFoaSCMznEjeTu6R7Fly5XKCjZbGCTsD5rMWChEg8fNQANRRBVAl7sf+20397H6wmj7S+K/MSfsv4M6+6xBG7UeX/K71c2cQa/XS97etMuCWBPZYHXfbhfgrouwobI3KRq2xAPPU79OBRT3BJ6aEE68jY7iUk5NLghMyIDn2JHKxRZwABY9yEW2Ea/UaW17joEUyANcyw0FzoR2cfaroO2FEMpDgOJtwPeL+CdWgoa+QWBLbC9teN94PgFK94Rj5Dc35/uqJEOdQ4/FleHxjM63Ta4Ag6XPldcOOtjzcTovE/JjRXNqJSMxvI/e43AFrXyt4i29KsizS2pdQqOxWXtfVRxRMgcxjJLBxqH3s8M1sAfBam/Dltb8upSouT3fQz1TV05hdq90znk5tzDrocvYsmWUHBvm76l8VJSXYqoahrSSQHAgixPPce5ZISUevJdJX0GCQa6jxSWEdBYuAzNF+JOg7UYK2kBukK54sNRx4oPggz0g5hCyHvSDmPFGwl9sbIPj1LqP56PS+/pBNH2l8V+Yk/ZfwZ12R+XdrrpzC9ElZxUJFIXXN9BrY+frRaSpAGV8JcA4a9m7qTY5JcMKIJqc3IeMpGhJ4nffzCeM1/SRMKoI72bxvw5c1VldckCqplt/S04cOWiqg+OOAEQDbDj7+YujyQbUNOlwAO3wvZNHsQjdZxvaxHK5G7gmVoIG6nNyWgGw113f1rbu1W76qwpg01mkG2Ylo05EchwJTK3YUEQytyi4G7glalfATkH6YqftE/wCLJ+ZeRO0eGM1P2if8WT8yBB7cYqONRP8AjSfmRIEU2NVAN/TzHtlkP/kpV8BTo3keKSvhhlZI/NGbOBe4ZgdRfXXX1rO006NK2tWM25xWR9NTyRySNuXA5HubwJs4tIudT4dS145KWKvNGXLGp35MwpxSf6+f8aT8ySiCHFqj7RP+LJ+ZAgn6Vn+0T/iyfmQIOGLVH2if8WT8yJA7A8Vn+MR3nnPS4yycj/WUTCUf8pKz7XU/jSfmT7pdxdq7Hv5SVn2up/Gk/Mpul3JtXYX+UtZ9rqfxpPzKbn3JtXY8No60/wDV1P40n5lN0u5Nq7BUGN1v2up/Gl/Mm5fVg2rsXeAVdVLJZ1VVaa/z8uuv3lpwY98qsrnUV0N9+i5yP5+e9vrZPzLo+BAy+IYTGqirhkcw1NULH6+Xd/EsGaGx0aoU0Vhxaq+1VP48v5lQ77j0uwx+K1Q/6up15Ty+fSS89w0uwLJjFWN1VU/jSfmQbl3YaRAcerftVT+NJ+ZLul3ZKXYFIVYRFCCtRIFQEcU8aAzTbQembTsOXO2oZCOiDdgjYwMBA35mtaQe3iplg3OwwklCiNocKEtkDmhszQzMDcnI7NcdVyO7rUhBq2ySnaSKB3aErINLUpBpKhBQoEOwL9oi+97CoQzYCID1kSEsUJcilZLLGCjNtysURbD6ekc4gAXKdQbA5Gi2Ko5PjLMrCQSQ7kBz8lr06cJX5FOVradqpMOuOtNkz0zEQYvspBMAZYsx3X3HxCqWbd1HU5ROc7X7AuiBfTtJZrcbyNOSZ44z9nqX483cwbqUjS3vWdxa4ZpshdSHkl2hsYaEobSWVxCzDDbKEHWUIOaiQ0+xeKPjqoALEGRos4Ai5Nhv3akblpxSTkkyua4GbaVb3Vk7Xuvke5m/QFnRdl7S0pc090uA440igVA4l0CC5lCCtUIG4D+0Rfe9hUIUbIdArdothVHhzpHBrQdUYwt0Ryo6BgGwbnjXTrW2GCCXJmlmNhh3wcxixkeT1Jn4UeisreZmkotiKVliG+tJ9o29IpCPI2aCgwqGIWjja3sAConllLqxeocwAcFU7HjS6oeXhLTLHOFUC1DQVbB0ZpdeDH7QbKwTHMWAE73NOU9um/vW2ElJVJDxyOJTN+DWJw6E+vJwF/JJJwi+Yss8dif+lv8AaDzQ3YezD47OGLmm49ZQg4KUQVoRIWGBftVON15oR4yNGiaDqSBJcHseN6mo65pvORymT2mCHQACQYUqEPKEFYoQsMB/aIvvewqEKtjdB2LQVmw2OoT86x1WvT4r5Kcsjq+FT5WjRbJYkZGy7gxEW1CzSwO+ABkVY07tCqZYpLqQNicT9JUyXuCPu7gQUvAbY65/d80OO4eUuh5v3fao/iNFJ8UMnyje3wCMbfRizVOqKyoihGuV1+r/AFWqEsvSxAB8wvo59uCvUHXKRD5iC4x1hVCDmjyUIStYMpObpXtksb2t86+63VvUIE4Q600buLXxkdoe1PjfroEujPY479Zn/vpf/wBHI5fbfxBD2UBqsYVQgihB0e9QgdgJ/WIvvewokKimqRcAg8NyssSjrmyuKUjWNDnFhtxY71gLfi3LlGSabZrIsRpftEdu2x81oeV9iraw1tRSEfJ1MebkXW81Wss79ZE2tBFJWU7HZZZWnllNx3kIZPEkrgvmSMeeSWnxulL8oJaP33OaB67pJYcu2+H7iOKvgfPtDGCQ18WUbnF1z5IR09q3dgaHTbQwFoHpYweJ4X6gSlWnkndA2t8AMu08UevxlhPLf5AJvDi/aQ6jJdAV/wAJMDAbuDvutclenx+TLF4nmUGL/Cox7S1sJOt7g2OhRiseJ2m2R4XIzUu38pJLY7DgM27yVv2ldhvs67nN1yDYIoQUKBFCgAnDZbSxnhnZfsDwSmgvWQH0JscP6zP1zS6crvcbJsvE2CHsoCBVYw4FQgl1CCBQhYYB+0Rfe9hUIVmGC72q+HUSRv6MkttoPuhdBS4KWgyLBy8E+ZRWJy6CbkgyLZKZwu1pIO6yjx11YN6C6TYubfI3KBzcBfwQSjdNkc0LHsdI89Et7nt0TSSjy/1B4iLCL4PJDvPn6kni4V1YPEbfQdJ8G0p3Ed5SvNh7j89gSr2BkYLkNI7blPF45ukxfFKuTZg3tnaO1WvToPiAk2ABtyZY9NeCn2eKXUPie4qHQx/WD+D/AFVfhxG3MzX6EqPqneXvXHNR79CVH1TvL3qEFGCVH1TvL3qEF/QdR9U7y96hCajwOfOy8TrZm33aDMLnfyTw9pAfQmxjB53TzOETiDLIQdLEF5II15WRy+22gR6AgwSo+qd5e9IMO/Qs/wBU7y96hBpwSf6p3l70CHhgtR9U7y96hA7BMHnE8ZMTgA7q5HrUIV2H4JUNcCYnDr096eMqYrRqaaifbUOHeFpWVFe1hzBO0EMebcjb3qyOdLzFcPcW+H4/WRAAOjIbuBAHqN0fHi+tCvDZYv2mqHb2w31+nzN9QVYs+JC+AQx7Q1LdA2D+MKS1MH1/MngFrBtnUi3ycBA/tQCqn4L5v6i+Awk7dVH1dOO2W/sS7MH935D7JFVie0lXMCDJAwH9zU69ZKeMsUOYtA8Hm2Z9lPc9OR57C0e1N9oi/MfY+xK+kg3lhcet4PtU8bH5k2SIwyP6lv8AEEftEA7JHKRGOQWEvHtpxyHgpQCZtOBwHgmQC+wjZ70rc4I0O63FaseByVlUsiXBaSYKWgENsL62HNXeC0JvKbE8DkaSchcOBAus+TFLsWKSKt9PbQix6wqnaGInQjkPBKEY6Ich4IBIHQ9QSjWWGzrP1mLT6XsKD6EKlrRYdiUguUcgpRD2UclKIeDRyClBFLByClAsTIOSlEs9kHII0Q8WjkhQRMo5KUAXKOShBMo5KUQ9kHJSiBlxwTgJGuTJgCYIi8gAEk6AAXJ7k0U2+BW6OtbDbNOjiJkBBcb5T7VvjLw1RjyStmr/AEUziLepD7QysgkwoJlqA2Vlfs9DJ8+MHr3HxCZuMuqGU5IxO0OwpAL6bMbb4yRf/CfYqcmnT5iXQzeTMLNEWkhwsRoQdCD1rG011NC5IXJQhuAftMX3vYUr6BRTMOgSIY8iAVqCIKGpiD44i4gDeVEgEtTRuYbGxvxGoTONAuyIRoUEa6NBog0tQoIllCHkCHlCF38SP7h8Ff4Uuwm5BEGEPeQGxPJPIFMsU35Ac0vM6hsFsgIW+klaPSHdxyD3rTSxrjqZcmTc+DexQABZ5SbZUS+jQsghiUTRKBpY+YKsjIgC6AE7lfvaRDL7TbDx1N3DoScxqD2hCWzIuepZDI4nOMW2SngPTYSP3m6hUSwSXTk0xyRYLgtMBUR6fS9hVEotIsTM/HHoOwJaDY4RKUQcIwpRLHBoTAHRusQRwUIW2I0mZmZrXDL4EHirZRtWhIuiosqh0eLVCDQEEiHiEaJYz0QS0GxPRKUSzr9HQtba48tV6BRo5zZeUbhwb3lLJcALulqC3esc4WEOGJBZ3gZCds7TuOqTY11II2V3NTaiEjpDbVp7tUqXZkIhUM3HTt09ascJEGTRjgEYyfmApq5w1uD32I81sxpkRlauGEvuIxmAcQRprY2Nk+fGvCk32ZZjk9yOSNiIA0K5LNgrQhQRzYiTpr2AplFsgTBhUz/mRSO7GOPsTLFN+QrkkX2D7BVkzgDE5jeJdYadQ3qxYWva4Ellijbx7BTNGW4sBoFevDqrKPE5MRtHsTVQPJEL3R78zOl5DUKiWLn1eS+GSLRmZInN0LSO0EFVODXkWWRBhJ7UtBGEIEPBqhBch61CHS6DamMus9pHO1iurDVJ8MxyxMv6fGonG1zbnZWeIn0E2sLZiTTox4056Keq+oKYNWYieGYk8gg2kMoiUgqbAtc89ZI8yk231JwW0FfO0C4af99SV4YsHAdHi8ml2N8VW9NF+YB78Ycb3Y23aotKl0ZBBtABoY/AhB6R9yAGL7QwmNwDQHEaZsoHiCrMeKUJW5cEpmSgxKJ0jI87MzyGgNNzqCNFblzQcXG+vA8INNOgKh2Fz/TdYdQVT0cI9WN477Ghw/4P4GkF5L+o6DwCGzHHohXmkzYUeCwMAyMawD90AKt5ZLhFe5vqWkMDGjTTr96pcpsBMxw6j2JGmQeZghtZAKqyOP8AyrobkADqsPhf85jT2tB9asjOaG3Mp67ZCik+dBHfmBlPkm3X1QyySXmZ2s+Den+gS3vBR8PE/IZZ5FJV/B49urJWkdbbHyQ+yKXsssWoXmVzti6jm3z9yH2GXcPjoqzQsJF+89/JV7YtjbmH/FGD5mc9ZIb5BM1FdCWebDJwc5L6wOBzjONcxUbmHgsKeSry3bI8N4WvY9lgrF4jVi1EVtZXnc957r+xD7wG2A51TiFr53eH+ib7wm2AJJU199ZJO4JLyhqABUQ1DvnPkPeUGsj6sZbQGTB5XHVrye8qp4psbciy2S2al+OQvyOaI5GEl1xfXcOtNDTyvc/LkEsio6lCx7dF05OLMAVHK/qVbjAYNoxzkyjsv61Rk90bAWLGQjVzsx6yfUs7eV9EEnFPERcAdoSb8i4YSN1Nbc4jz9aZT7oAgpObnepTxPcQcylPPTrAQeREBaqeBn85Ixp63AeV06c30IDHEqX66M/4gUyWR+RKApsapB9O/wB0F3qVqjlJRWv2mgBsI5T3NHtVuzITacsjwqo4QVH4TyP8q5y3dmdBxsNhw2q4Qzd8Mv5VYpSF2hQ+OCw+JzGx3tilF/8AtRWVryA4FxLi81gHYfM02tcMPtaFcszf9LE8JhFFjNTk1oqt44EQvPqCHjpPkDwssKfaSUafo+tIH9hIfO2iV5YsDxMU7VSXNsOquwwv0/7dFPE+JPCbGy7TzaXw+p7DE4eZCKmvKwPG11M/i1dVzHoUckYtY3Y4k+DVHll5IMYLuV0EFcHh49K0tvb5KQgXFt1rJd0x6iWODwVIqonyvndaRjiCx7WaG/S0sAi3J8NkpGpdtc1ryyWmqBb6TInyN8QL+SaU4RdKRQsMmrosYsWY8hzGuy8czHssd9umBqmjODj7S+YjxzvoGyVsXD1JIvvJfNB2S7MayVrtwv1DUpty/uXzJsl2Y2oijcLPaT2j1Hgj4kV/UvmiKMuzAxK+L+ZmcG/uuAfb7pOoUfhS9pr5h2SfkyGXEKl39M4dga31I7MHdfMmxryYFMJT86SQ/wCK/lmKdSwLzX0CoS7Ahw/TNleexr3epqLyY+5KYDUQkboZj2Qv9oSPNjGplbNVyN0FLUn/AOqS3g1hSPVV0Q3h35lW/EKu+lNNb/4svtVX2vJ2+g/hQ7lxhlO6EZWAOZwG4jqB3Fem2bVtT4Ofh9JqKqaL+lrTxjd4N/Ms88d+Zp/1HTvq38ixZiVvoH/t/Ms7wX5/z5FUtfpu7+RUbSU/xpgbYNINw46+QHtWzRz+zScuoq9LY4exFv6fubT4M4DFSmIuDixx1tbR2o0uetcX0zPxM/iJVaOhpdctUulNGkhyte5trX1HXffbvuubK5RUhY6ms8sM374+9f4ZXS4KM7ng/ON+/mtEdU9qj2BlThljkhxSpryoz+1oaMrL3dfM7q3+/wAl0NA225eXQ4npDULJkUUuIqvn/PqZWWFdZSMIJLAOStUhlRVVsAsdApIti1Rj9rIh8blNh88jcvE5vbl8X+Z6eD4RUH936O/LwvuvbdfrSx4Y76BuF4S+d/o4mtLrXNy1rWtG9znOIDQL7yr00otsq5bR1TYrYwUjXTOeHvc3LdrS1gFwSGl1nP1A1sN3HeqJ5bjS6DbeSDaKoGoWdscw1ZYncFBkivfCOQ8EUgkToG8h4BMAs8DxV9O7o/NO9vA+49a1YM7g/cY9Rpo5F7zcQVjJmBze8cQeRXZxzUlaOHkg4OmQTNCtRXSAnRjkmCaGALfJlDD4mqiTK2wkMVVi2N9CUd5LLLBsQ9A+4IIOjhdZtTh8aNF+DU5ME1OHy8mFYzi4lc0sNg3jfW6p0+m8NNS8w6zUvVZN7jVKkPONS+jyi1/39b7/AAQ+y499+XYX7Xl2eHu/Hm/hd19LMzXVDs5B3/vHXNfib8V08WNbeCJRa6AvpefirVEDVPggqsWipQJ5RmYxzTl4vN9Gj/fArPrMnh4JP3GnR4vEzxj5Xz8DN7T7fRVcrPi8JaNxaQLuLrABobvOnmuX6P1kk3f1Z3NVootVF/JfuZ3aoXqZ+HTOnJczK7nJ+9/maYqkiu2ggaxtKW6Zoczjzd6aUXPcAOwBVvqWR5Rovgrw+WSqc3I8hzAA4g5QfSxHfu3AnuRkm4NfAFpM79tDStjgayMXyi2m/vS1apAfByjGcOncTaNyTYybkZ6bAp/qneXvTeGyeJEElwSYb43eSbwpA8SPcCmoXt3tIU8OXYPiR7gxjPJFQl2I5IssGrjE7qO8LZpsrg+TBqsKnHg1DpLi43FdldzitVwyAlMTk0FOt0yhhrXKloRonjd1qtoVojkfm1BtfWxAIuio1wWQ9VUFUkEZY7O9od9EejuD2kHQqrJOaktq4+JbGMGm22n+YTh8IcCx0jGMcdTlJBLdRcd/mqs0nF7oxba/UfGlJ7XPan5/AgmpQ0kBsbhwcBa/lorI5LVu0VKt1KRS1Tjc3DbdrifADtWqDpGmMIvj9ADGa0U8bnPDjlIBDBc629V0k9VDGnJp8V9S37HKUkk+t/Qfh+y8eKQxTekexrDma1zM7HXIuJGNcCR0eDhoTzXM9IZFqIwlHpyatEpYJzTSfk+f53KCj2T+JYlTZZGS3mZYFhjaOkHEDM4nQA7+S5Gq/wDR4vFl/PrR1FLxVSRt8B2DbNXVdXXxtMBlkMUbnXzkuN3vY3eOQJ132Isq1NOKkvPn5jJMvqyOnaQI4Y2hoytDWNaABc2FhoNT4ouQtWT0da8fMjv3E+pK3Y0VRLU18x3sDe4qRRJMq57nerooqdAzqdvGyvhjsRldWMjHEeK3Y9FKXkxHddDOV8cZPDxXQx+jV5oyzyNFTLTM5LR/p2PsIs0u4O6nall6Px9mHxX3JKeUsO85eXuVX2Rw6PgryRjNdOQwS31S0Y3Fo0VNOOY8Qts2u5Q4sME7eY8VTwV7WTxzN5jxSMVxYkcwsA4gbz7kzi7tCrnlEwcOFvEJKZYrJmztaLkAdZSOMm+BtjZZYRUxvvcttw1Gtjw5rBrFUdtv8PIsxadp20A1s0LZdMosCdOdrBVaFykn6zafc3Y4VII2RYwmZ/0i4i5GoGRmgvwJt4LRrNye3/o1Y0sjt+RFQ4zAySpY2ZrJGPILC9oLhka7O1mYEtu+17bwVS5qbjCVGmOHY3S69TDMeazE4gHXyOe7hezGHUA79XtXO9N63DpoLxEnHpyty57pFm3hq2r7cMuML2snfic1BI5vomyTiM5bSXjuWtc6+osHc929Z4OMopx6Va+H/RfVLk1To8p1TpFbZa4bWZUZRDGRFi2IjiVdhwSm6QmTIo8szFRiAJXZw+jkuZGN6pN0gaaq00W+GJR4o6GKMdtlNUuJW6Coum0kV0jFpizhajhshdGn3GHerGOgJ3BI2FZK6kcsVh0h1Ln6unCmWrJ/aRB4GgXP4A03yzDNAXHSR6Ftj7DknpC2xwA5BNHh2C2dIhxCTICeloBey9g8UTzfhQUqXAeah4ax2Um4OnYSqVCLbVkexeZJ+kDk5W4HjdL4K3BTh3I4cQjBLXxl1h0baAHiOw6eCSeGcfWh59R5x8SkpdAOOsZ6e9spNgGi+XXU6ElZpY/WW7qbMcWo0F1VZ0pcp1bZvROo3HW2oXA9K5lDNtbqor9/1OjoMP3S+LOa7QNzzPdfkO021vzXPwwcse5vl3/g25WlKkRbP4hLTy+khkMbwD0hY9xDgQR2hZdZp4ZsezJG1/OxTOmb/Z3DHz4o+obPCJI6gudFISxz2vb03Rm2Ukh7+jpuWjHBRiku1BlLijqdaOKugiibB45coN1rhpnNpFDzKCbKOsnc49S7uHFHHGkcfPncnYCYytO4zrNTHiI2S7uTsafVraBy05V0Zmh6xUDzUtlbHIcjUZ9zsiECbcYk7fA8waWSudjpc2ZbaqpLC1reNz7FyfSeZwUUvM6mixqabkUbcTfbcuUtVOuhtemgVQKoTNjHgp7AeumTJR3TZTCWyxtLC05xcO4br5TydwtzXc1msp27/nmeOanlzeD0a7/zz8ifFGtDGZeZt5IYG9zsrkuFRXS3EP0bF3Ve4HjbVaY08n4DpPaRMpwWgkb7+SZzak0h42S4jgOTI/KC4ta9mU69QIHO25V4tUsjcezrk1bp4a3Ph8/gcj2juaiXPbNms7jYgC47jcLz3pRqWpk49OEvwSPRaR/dRAs/Rssq4iXPqRxutdUTRGjQ4rUFlVKWmxzewIIDVnfcLqm1FLDM02MjGkg87a277rdihyYM+VQVsgqaMnr7FvxTUTl5dXikqsrJqJw+ifBbI5U/M5uScfJkJpyPonwT713MspIkZF1JXIsx6hxGmmBKPiDPWcUMqaS40Bv2JoZOeWZnqr6sFZhzyfmFWvPBeZZDVR82EjCHcQB2qp6mJb9qj5HMdtbCqcwG+QNHfbMfWudr8m+a9yPQejU/BUn5tlAsB0StBVaZpY66ewC3RslGiwzHJqexikc24F7HQ9oOh710YapqKjJWvec3PpMWe1NX/O/U1D9unZWCWKN+/ddh8Rp5LRDNjTtNr6/mc2Xon+ybXxp/n+547bQuFjTEdYl97FdHNFO1P6f5EfozP0WRf/H/APQh25jAsyn0H70pI8A0ISzQ6uX0X7saPo3P55PlH92xHbYTyjKC2NvKMW0HAuNz5rBm1MV7H15NeL0fjjUp3Jrv+3Q51VTZnOPNzj4krmTds7UVSIS5I2MNuq2Gi+x8/rMv3vYEEKzpPwabSMNN8VkdlexxMZOgc12tgeYJOnYt2mldHO1cOH2N3HItziedzaeMiUPS0YZ6dLzELgpRmlhrzGOIRSZRKC7kTinRkcGmN9KEdpbDFfUY+p5IrGbceOKKfG8cjgYXSOseDfpOPIBXRgkrfQ6WmwPI6ijjGIVZlkfI7e9xd2XO5cnNLdNs9XigoQUV5AmZUltBA2Zq/qJPAe9U70ahw2Yq/s8ngj4iBQv8l6z7PJ4I+JElBTtnKvT9Xk3Dh1dqt8WPHJTsfI+XZ+rNv1eTQck3jR7gWNkf8nav7PL4D3pvHj3D4bPDZ2r+zyeCHjx7k8NhtLgtS3+gfuPBVPJG+orxy7FMdmKv7PJ4KhzRpoQ7M1f1D/Ae9LuJQ07NVX1D/L3oWEusawKodUSEQvILtDpyHWmUX2K20GUuBSiPWN11pxx7mebdlph8tfFYMMlh9F1nDz3LrYpQqpSOdn0scj9n5cF3T7R1w0dAx56rtPrKtf2f+6vxMMvRbfRv6P8AYt4cUrTvw6Y/duf/ABSXp/8AlX0KJehsz6P/AOv+Sf4/Wf8At1T4f6IrwP8AliVP0HqH5/RkMlbXcMNn7wfY1Mvs/nlQP9AzPrL6f5AqiqxL6NA9va17vYFYpaRf+VfNF0PQNdXL5JfuUOJyYoR02SRj+qzJ5nXzR8bSrpNfM3YvRWOH9Dfxf8RnJcHncbmN7ieJNye8lVz1GH+5G+OKSVJUV82BVNzaF/l71xs2SDlwzXCDohOA1P1L/L3qjeh9hrIIlS2WoNijSDE7YkCBDKYngoQ86mtvsoEGkLRxChAd8zepSgkT5mcwjQCCSRvMKUQFle3qUogJNax3IgD8Tj+Wf2+wLvadfdR+Bw9Q/vJfEjbD1LQkZmyYxgC6nRAND8G2BieoMrhdsViOt53eA18Fzdbk2xrudDSY7lfY7fSUoAXJOokFhqIaPFqhKIJoAVBWjJ7V4MJI3NI3hFCM4VLQejlkBH81fxOjfats8m+CXmzJGO2T7CUNFeJzvvv/AMLLAnxIVGat1IuxezbKMsWrbRTuZtPTNb84gLntnQQNLj0bd2vYrselzZfZiwOcY9WNpMXklflYA3Qm56l0cPoXNL23S+Zk1Gux4Y7qsKmEwHSl7mro4vQOH+qTf0Of/rEpezEr5XOuAXvNzzXQxehNJH+m/wATVpdXlzTp1QaaNtt5KtjotMumOPyOrONRbIIqBpOpOm9WvS6ePSC+RiSyzpxYtbSMaQmhp8U1zBfIXPPIktoPT0kbjYlDJocH/Gjl59RqIeY/aPD4mxCSMkO6II8iVzs2hwzTuCXvRXoNbqJZNk3a5MrK51vnFc6Xo3F5HcjlZta1vyru0eoI4I1jSOTqH97L4ixsV1GZsZXaNshLoSHLOsfBVh+Wka62ry5x8bDyAXB1krytdjt6SNY/ib8LKbRVCHlCHlCAOIw3aUSuSOFfCJD6OV1h8+x7xf3rVp43K+xjzulXcAlZ6OllH7sUbP8AFI67/Kyqj6+RfEtfqw/AyRC30ZRXgu1cSV3NP6Nw4ldW/eWTzykK1i6Kil0KGwzC35ZBrYkEBGLSlTZRqI7sbLmpJV69xz8aQE1t3t381bH2WdbQNKVv3F3UgBosssLbOznmlB/AbG2xI7EzdqzLo8txvzAsUNyAORV2DhMGRpStlbADm3ncrMisw62nTofjLz6Kx11Gqx6iNQMmkivFM5LuK50jqx6m3rf513d6gsOH2Ec3U/7sviSRK0ysFxI7kkx8Z1vYraGJtNGyMFxY1rTchuoGvXv6lxcumnKTk+LZ3tPJbFRoKrH3taXCNhAaXfPPAXt8xJHTX1f0NG5HP4fhnc5t/irQ4kWZ6Rxu02uc2TQi50twSzwKMttl/hobH8NEhflFEw3dYH0x1ubD+iUhp1J1YVjTNVVbeuicWvp2OIuCIpi4ixsR0omq5aCUlaZSRu+EiAtHpIKhma9uix/zTY3DHlw7xqqsuizxT2Lc+119WBowW29ZFVTReidfp9JpBa4AdI3a4A8EIqeNS3KuP1MuWFuJncXnvAf7SYn/AAxjIPUm08fXXwEzP1TOELaZjzJm2uSvQx1WJQ3OSSC8U26SElLiLsGnNc7Vel4L1cXzNOHSN8zBaZpEjTfW41WHSaiWTOm+5ZqcajjZ1qCkpZASHbrXu13Fd2WXUQdNfU8DLJqcbpiSYHACHCTKSNLcr8QQpHV5Xa22Pj1+ePkn8R8eBxvcLy36gbexCWrnBcRo05PTmpcNu1L5/uMq8BY15tLYHgdbd6OPWTlFeqPpvTufHGtil7wV+zjH3Im1AvwAA4q1a6ceNo0/TuaUleNfUgh2ehbcmcHvHsCeWtyv+gqzek8+T/x/mVe1tHFHDZry52ZunC29L4uScXuXBq9GZcuTLco0qZipWaHsVDiz0MXybGvd8q7tHqC52L2UYNQvvJfEWJ6tszNBAdfeiIebE0agWPNpLT5JXFPqh4zkujHVmLTsGVs0mUgggm9wbgjXtVbxQ7GrFqMv9xFguAF8L5DdsYdG0OFr6O6VtbiwO86cdyxZMf31vpZ6J5Lx3CnKuF3KmWmLJo2jRwETt99RqXC3ZdDT4/Xp9f8ABZOShjlPsv0NRPtDOXFxczMd7sgv4lbfBpUm/p+x5v7Zkfb6/uDNx2d3pHPe4sjZchrWi7juAsL81g1fqUot2zTp8kp8ujNxY4GufKWyOcG2aC12930nHcABfRZdRlUqjFfPqX4scvanKwjGhkbDET0mRtc77z7k+YKfS+ZXn8vxKUlaLKiMRgLkbr6nersemqbCwN7cOCaNyFfAyjfdwJXY9HRjB7n5nO1k9y2o3WzEt4pT1sH+Zeivdt/H9DyXpCFZIL4/oXVe/wCYP6rfUlxLr8Tn4V1+LJcLPSHVdLn9kTUeyQ4tN0z2lPp4+oWaePqCU8lo5D/Vt42Ck43OK95JxvJFe8pWG7h2rc+EdB8RKPaisvI8A7n2/hFvYudPMoqmzp+jsNQi68jPyTDKdVS9TiqnI6ig93Q1mIv+Wf2j1Bc/DJbVRh1C+8Y2ORXpmdoIZImTEona9EFCuYHDUXQbS6jRT8iRsrgGhr3NDHZmgEgB3MeJ8TzTcEjSk5Vy1TfnXax9TWPeLON9b3IF79vLfol4XRAS5u326v8AcEeEGxqsPo8Md6Ag6F3pJJNQS0MyhjCBzBv1Lhz1cZZlOPK8vf7zrx0so43B8PzK/BcNkmaMpGR07Y3C17izXuPUMrT4oamd5LJghWOir2lqg6qltuByt/wdE26tyt03Ea7/AM/YXMrfwKYlWMQDknXIUbO45UQgErbixVyzLly+QVEbLbCXKMUuTd7FszxSNG/MzwIK7OHJ6qfx/Q816WezJGT7P9C7r2XfYagWF+zRacTqPJzcLqHIgl9G0u62j+JwHqupJb3QdniS2/H8iLE2HMe0qzC1tH07W1C07c0T23AOh142Qm9uRMmR7csZeRW0rPlBfgbnsGpWnI/UZryS9R0YvEJs7nHm4nxN153WSUmehwQ2RS7Iqqt3DqXG1D52o34VxZr8TPyz+0eoLo6f/bj8Dm6j/cZEZLBXuTSKEk2eNURZB5GieGmGNmVyZTRBPthJTZ44mNcHAZy6/RJvltbqJ3rkekctzUV5HX9H4koOUl16fyiw2Lw2WrDnscA1trhx3k62H++KujrFGKKZ6RykwvaGn+LFoefncraW6wVdj1sZumUz0jgrK9tQCAQdLj1qzNJeDJrs/wAhMEfvoL3r8zQ7PuDhVOt/QOcN+g9K9gGvZ59gHlsfLg7/AKf2PR5uN6r+r9yvwYujwuKRtg59S94uTuZESdR1MPir4NtcmfIlGTMPJMX9L6W/tPHxXTi7iq8jC1UnfmR5lNyfIKa4K0lZcVpnSmyRrlolkvkzbQuCG+p06kqyu1Q6w8cl9sxi/wAXlu4ExvGV1t4HBw6wutp8iXqs43pLRPU46j1XK/Y3kckThmbLGWnW5cAe8HULob3XKZ5WUMsXtlF38CGapjlb6OF4cQbu4E23Zb7wmxtxlul/PiWRxZMUt+SLSJzCZG7umBqOduIU3qD9xVuWOXuK6SkeDYArSskWjUssGuSl2gxBsEbowQZXgg21yNO+/WRwWXV6pRjR0tDpp55qbXqrn4v9jMYXMBmcToBcryfpCTkope89do0k5NlbiM2d7nc7kdg0CzJOKSQ0mpNs1GKu+Wf2+wLtYH92vgcfOvXZA93RVmSVRM6XJDO/KASdOPVZZHqYX7SLYQb4omgq2vF2m4vb/d1ux5YzVxKp4pQdSDaeggka5z2gv11u5pPK9jZyx6jFCWRto6Wl3LGi12CqxDNIyONxuG2DXAc9CXEDzXC9I4tQ0vs81Fq+LXPPlaZpxuFvffxINva/0kjRly2JuLkm/EHhz3K70fiywleSbk691Lp2SKtRW3juUEEtmld3rja9zOeuMkX70bPAZbUtU7lTNHjVS8ePavP4l6kX7v2O7qZXlmv/AHP82MqhlwujaOdU7+GF4PrVsODPN27ObtrAG6Am2/d71rWohFJGd6eUnYM6rH7vmqnlTd0WrE0qsaFZjVoskyVjrdvNWLHzyKmkuCeOotoU7gkwqdokE6ucqKIqzxqjzVq1EqqxHiV2I2qINwdVZDUyT6iPEmqDo9pKhosJpP4ifWnetfu+Rnfo3TyduC+RHNtHUP0M0n8RVb1svKl+CGh6O08eVBfIrnvvvWaeVyds1KNCNmLWutxFv+Vz9WlKUfdf6GzTycYy460vzB32sT2+Cpt2x2qimaPG6prZ5AXDf7AulizQjBJs5uTFKUm0iCmxBlxrcAi97213LNrs8MmJ44t2+wsdNJO2W9VWMIa3Qg8N+i4uk0k1lTyRdL3UXJJ9GUuLVrI3BsbANL6dEa9QXejmeJcLgMsCny2Cw485oIyA9/8AokeqbbdFsMSjGkXWye1EUT3meN5z5bOjNi23DeD4Fcb0hj1ORqWCe1jqKRHtlj8M9hAyRpBuXuNifMk96Ghx6qD3Zp38P4gtIyxcTvJPeui231BS8joGxE0s9FXMGrmsga06XsZJXnhrqTzQSS4RJtt2/MN2pnMNHSMlBY7JWHKRYh0mYNFju3j/AFRV+YtWcwdv03daA4ihAhq2wFkPKtl1EXQRQhIUZiRESjDod6SbdBQ3ilXQhI3coyIYFGGKI5T0T3KnP1j8GW4vYl+Ay/R7lRHqy2fsx/EN2l/apvvewIlRVlRgJYZSSLknvUcm11CopPhElWdyifJCBQA+LegyHpFEEaiQ3fwZn5HEP7qP1vRj1FmF/DYflaf7jv8AMgSJzZQYRQh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 descr="http://gribnik-rossii.ru/wp-content/uploads/2012/11/%D0%B2-%D0%B3%D0%A1%D0%B2%D0%B5%D1%82%D1%8F%D1%89%D0%B8%D0%B5%D1%81%D1%8F%D0%93%D1%80%D0%B8%D0%B1%D1%8B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357694"/>
            <a:ext cx="2999373" cy="2105015"/>
          </a:xfrm>
          <a:prstGeom prst="rect">
            <a:avLst/>
          </a:prstGeom>
          <a:noFill/>
        </p:spPr>
      </p:pic>
      <p:pic>
        <p:nvPicPr>
          <p:cNvPr id="9226" name="Picture 10" descr="http://www.nanonewsnet.ru/files/thumbs/2013/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071678"/>
            <a:ext cx="4081729" cy="4357718"/>
          </a:xfrm>
          <a:prstGeom prst="rect">
            <a:avLst/>
          </a:prstGeom>
          <a:noFill/>
        </p:spPr>
      </p:pic>
      <p:pic>
        <p:nvPicPr>
          <p:cNvPr id="9228" name="Picture 12" descr="http://i1.ytimg.com/vi/YvN8zFhWn04/hq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928802"/>
            <a:ext cx="3000396" cy="2237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0"/>
            <a:ext cx="8401080" cy="1685924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С</a:t>
            </a:r>
            <a:r>
              <a:rPr lang="ru-RU" dirty="0" smtClean="0"/>
              <a:t>вітіння </a:t>
            </a:r>
            <a:r>
              <a:rPr lang="ru-RU" dirty="0"/>
              <a:t>в живих організмах — </a:t>
            </a:r>
            <a:r>
              <a:rPr lang="ru-RU" u="sng" dirty="0" smtClean="0"/>
              <a:t>біолюмінесценція.</a:t>
            </a:r>
            <a:endParaRPr lang="ru-RU" u="sng" dirty="0"/>
          </a:p>
          <a:p>
            <a:pPr algn="ctr">
              <a:buNone/>
            </a:pPr>
            <a:endParaRPr lang="ru-RU" dirty="0"/>
          </a:p>
        </p:txBody>
      </p:sp>
      <p:pic>
        <p:nvPicPr>
          <p:cNvPr id="8194" name="Picture 2" descr="http://flytothesky.ru/wp-content/uploads/2012/06/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786190"/>
            <a:ext cx="4071966" cy="2714644"/>
          </a:xfrm>
          <a:prstGeom prst="rect">
            <a:avLst/>
          </a:prstGeom>
          <a:noFill/>
        </p:spPr>
      </p:pic>
      <p:pic>
        <p:nvPicPr>
          <p:cNvPr id="8196" name="Picture 4" descr="http://jext.org/files/2011/12/organizm-light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000240"/>
            <a:ext cx="3810000" cy="3362326"/>
          </a:xfrm>
          <a:prstGeom prst="rect">
            <a:avLst/>
          </a:prstGeom>
          <a:noFill/>
        </p:spPr>
      </p:pic>
      <p:pic>
        <p:nvPicPr>
          <p:cNvPr id="8198" name="Picture 6" descr="http://otvetin.ru/uploads/posts/2010-02/1265745845_cherv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285860"/>
            <a:ext cx="3000396" cy="2362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Біологічні</a:t>
            </a:r>
            <a:r>
              <a:rPr lang="ru-RU" b="1" dirty="0" smtClean="0"/>
              <a:t> </a:t>
            </a:r>
            <a:r>
              <a:rPr lang="ru-RU" b="1" dirty="0" err="1" smtClean="0"/>
              <a:t>функції</a:t>
            </a:r>
            <a:r>
              <a:rPr lang="ru-RU" b="1" dirty="0" smtClean="0"/>
              <a:t> </a:t>
            </a:r>
            <a:r>
              <a:rPr lang="ru-RU" b="1" dirty="0" smtClean="0"/>
              <a:t> </a:t>
            </a:r>
            <a:r>
              <a:rPr lang="ru-RU" b="1" dirty="0" err="1" smtClean="0"/>
              <a:t>біолюмінесценції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/>
          <a:lstStyle/>
          <a:p>
            <a:pPr lvl="0"/>
            <a:r>
              <a:rPr lang="ru-RU" dirty="0" err="1"/>
              <a:t>Приваблення</a:t>
            </a:r>
            <a:r>
              <a:rPr lang="ru-RU" dirty="0"/>
              <a:t> </a:t>
            </a:r>
            <a:r>
              <a:rPr lang="ru-RU" dirty="0" err="1"/>
              <a:t>здобичі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партнерів</a:t>
            </a:r>
            <a:endParaRPr lang="ru-RU" dirty="0"/>
          </a:p>
          <a:p>
            <a:pPr lvl="0"/>
            <a:r>
              <a:rPr lang="ru-RU" dirty="0" err="1"/>
              <a:t>Комунікація</a:t>
            </a:r>
            <a:endParaRPr lang="ru-RU" dirty="0"/>
          </a:p>
          <a:p>
            <a:pPr lvl="0"/>
            <a:r>
              <a:rPr lang="ru-RU" dirty="0" err="1"/>
              <a:t>Попередження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погроза</a:t>
            </a:r>
            <a:endParaRPr lang="ru-RU" dirty="0"/>
          </a:p>
          <a:p>
            <a:pPr lvl="0"/>
            <a:r>
              <a:rPr lang="ru-RU" dirty="0" err="1"/>
              <a:t>Відлякування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відволікання</a:t>
            </a:r>
            <a:endParaRPr lang="ru-RU" dirty="0"/>
          </a:p>
          <a:p>
            <a:pPr lvl="0"/>
            <a:r>
              <a:rPr lang="ru-RU" dirty="0" err="1"/>
              <a:t>Маскування</a:t>
            </a:r>
            <a:r>
              <a:rPr lang="ru-RU" dirty="0"/>
              <a:t> на </a:t>
            </a:r>
            <a:r>
              <a:rPr lang="ru-RU" dirty="0" err="1"/>
              <a:t>тлі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endParaRPr lang="ru-RU" dirty="0"/>
          </a:p>
          <a:p>
            <a:endParaRPr lang="ru-RU" dirty="0"/>
          </a:p>
        </p:txBody>
      </p:sp>
      <p:pic>
        <p:nvPicPr>
          <p:cNvPr id="7170" name="Picture 2" descr="http://s.newslab.ru/photoalbum/847/9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572008"/>
            <a:ext cx="3143240" cy="2032267"/>
          </a:xfrm>
          <a:prstGeom prst="rect">
            <a:avLst/>
          </a:prstGeom>
          <a:noFill/>
        </p:spPr>
      </p:pic>
      <p:pic>
        <p:nvPicPr>
          <p:cNvPr id="7172" name="Picture 4" descr="http://upload.wikimedia.org/wikipedia/commons/2/2b/Lampyris_noctilu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429132"/>
            <a:ext cx="1857388" cy="2239791"/>
          </a:xfrm>
          <a:prstGeom prst="rect">
            <a:avLst/>
          </a:prstGeom>
          <a:noFill/>
        </p:spPr>
      </p:pic>
      <p:pic>
        <p:nvPicPr>
          <p:cNvPr id="7174" name="Picture 6" descr="http://www.vechnayamolodost.ru/img/04-08/glowin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4572008"/>
            <a:ext cx="1990725" cy="2009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8258204" cy="2185990"/>
          </a:xfrm>
        </p:spPr>
        <p:txBody>
          <a:bodyPr/>
          <a:lstStyle/>
          <a:p>
            <a:pPr algn="ctr">
              <a:buNone/>
            </a:pPr>
            <a:r>
              <a:rPr lang="ru-RU" dirty="0" err="1"/>
              <a:t>Вивчення</a:t>
            </a:r>
            <a:r>
              <a:rPr lang="ru-RU" dirty="0"/>
              <a:t> люмінесценції —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 </a:t>
            </a:r>
            <a:r>
              <a:rPr lang="ru-RU" dirty="0" err="1"/>
              <a:t>оптичної</a:t>
            </a:r>
            <a:r>
              <a:rPr lang="ru-RU" dirty="0"/>
              <a:t> </a:t>
            </a:r>
            <a:r>
              <a:rPr lang="ru-RU" dirty="0" err="1"/>
              <a:t>спектроскопії</a:t>
            </a:r>
            <a:r>
              <a:rPr lang="ru-RU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285992"/>
            <a:ext cx="7829576" cy="25431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8000" b="1" i="1" dirty="0" smtClean="0"/>
              <a:t>Дякую за увагу!</a:t>
            </a:r>
            <a:endParaRPr lang="ru-RU" sz="80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Люмінесценція</a:t>
            </a:r>
            <a:r>
              <a:rPr lang="ru-RU" dirty="0"/>
              <a:t> </a:t>
            </a:r>
            <a:r>
              <a:rPr lang="ru-RU" dirty="0" smtClean="0"/>
              <a:t>— </a:t>
            </a:r>
            <a:r>
              <a:rPr lang="ru-RU" dirty="0" err="1" smtClean="0"/>
              <a:t>відмінне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теплового світіння </a:t>
            </a:r>
            <a:r>
              <a:rPr lang="ru-RU" dirty="0" err="1"/>
              <a:t>збудженої</a:t>
            </a:r>
            <a:r>
              <a:rPr lang="ru-RU" dirty="0"/>
              <a:t> речовини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http://teslacoil.ru/wp-content/gallery/red-laser/dsc_2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85926"/>
            <a:ext cx="6858048" cy="4590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err="1"/>
              <a:t>Речовина</a:t>
            </a:r>
            <a:r>
              <a:rPr lang="ru-RU" dirty="0"/>
              <a:t>, у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/>
              <a:t>люмінесценція</a:t>
            </a:r>
            <a:r>
              <a:rPr lang="ru-RU" dirty="0"/>
              <a:t>, </a:t>
            </a:r>
            <a:r>
              <a:rPr lang="ru-RU" dirty="0" err="1"/>
              <a:t>називається</a:t>
            </a:r>
            <a:r>
              <a:rPr lang="ru-RU" dirty="0"/>
              <a:t> </a:t>
            </a:r>
            <a:r>
              <a:rPr lang="ru-RU" b="1" dirty="0" err="1"/>
              <a:t>люмінофором</a:t>
            </a:r>
            <a:r>
              <a:rPr lang="ru-RU" b="1" dirty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6628" name="Picture 4" descr="http://luminofor.at.ua/poro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143380"/>
            <a:ext cx="4214842" cy="2479733"/>
          </a:xfrm>
          <a:prstGeom prst="rect">
            <a:avLst/>
          </a:prstGeom>
          <a:noFill/>
        </p:spPr>
      </p:pic>
      <p:pic>
        <p:nvPicPr>
          <p:cNvPr id="26630" name="Picture 6" descr="http://elements.dp.ua/pic/main/phosphors/BaS-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357694"/>
            <a:ext cx="2959056" cy="2219292"/>
          </a:xfrm>
          <a:prstGeom prst="rect">
            <a:avLst/>
          </a:prstGeom>
          <a:noFill/>
        </p:spPr>
      </p:pic>
      <p:pic>
        <p:nvPicPr>
          <p:cNvPr id="5" name="Picture 2" descr="http://www.nanometer.ru/upload/2011/11/84e6758c60a463c86b7a2e32a23651f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428736"/>
            <a:ext cx="5347643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dirty="0" err="1" smtClean="0"/>
              <a:t>Люмінесцентне</a:t>
            </a:r>
            <a:r>
              <a:rPr lang="ru-RU" dirty="0" smtClean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виникає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 smtClean="0"/>
              <a:t>квантових</a:t>
            </a:r>
            <a:r>
              <a:rPr lang="ru-RU" dirty="0" smtClean="0"/>
              <a:t> </a:t>
            </a:r>
            <a:r>
              <a:rPr lang="ru-RU" dirty="0" err="1" smtClean="0"/>
              <a:t>переходів</a:t>
            </a:r>
            <a:r>
              <a:rPr lang="ru-RU" dirty="0"/>
              <a:t> </a:t>
            </a:r>
            <a:r>
              <a:rPr lang="ru-RU" dirty="0" err="1"/>
              <a:t>атомів</a:t>
            </a:r>
            <a:r>
              <a:rPr lang="ru-RU" dirty="0"/>
              <a:t>, </a:t>
            </a:r>
            <a:r>
              <a:rPr lang="ru-RU" dirty="0" err="1"/>
              <a:t>іонів,молекул</a:t>
            </a:r>
            <a:r>
              <a:rPr lang="ru-RU" dirty="0"/>
              <a:t> 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збудженого</a:t>
            </a:r>
            <a:r>
              <a:rPr lang="ru-RU" dirty="0"/>
              <a:t> стану в </a:t>
            </a:r>
            <a:r>
              <a:rPr lang="ru-RU" dirty="0" err="1"/>
              <a:t>основний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 smtClean="0"/>
              <a:t>збуджений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71744"/>
            <a:ext cx="8229600" cy="1143000"/>
          </a:xfrm>
        </p:spPr>
        <p:txBody>
          <a:bodyPr/>
          <a:lstStyle/>
          <a:p>
            <a:r>
              <a:rPr lang="uk-UA" b="1" i="1" dirty="0" smtClean="0"/>
              <a:t>Види </a:t>
            </a:r>
            <a:r>
              <a:rPr lang="uk-UA" b="1" i="1" dirty="0" err="1" smtClean="0"/>
              <a:t>люмінісценції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686700" cy="868346"/>
          </a:xfrm>
        </p:spPr>
        <p:txBody>
          <a:bodyPr/>
          <a:lstStyle/>
          <a:p>
            <a:r>
              <a:rPr lang="ru-RU" b="1" dirty="0"/>
              <a:t>За типом </a:t>
            </a:r>
            <a:r>
              <a:rPr lang="ru-RU" b="1" dirty="0" err="1"/>
              <a:t>збудження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85928"/>
            <a:ext cx="8401080" cy="497207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фото-                                                                   </a:t>
            </a:r>
            <a:r>
              <a:rPr lang="ru-RU" dirty="0" err="1" smtClean="0"/>
              <a:t>радіо</a:t>
            </a:r>
            <a:r>
              <a:rPr lang="ru-RU" dirty="0" smtClean="0"/>
              <a:t>-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err="1" smtClean="0"/>
              <a:t>електро-</a:t>
            </a:r>
            <a:r>
              <a:rPr lang="uk-UA" dirty="0" smtClean="0"/>
              <a:t>     </a:t>
            </a:r>
            <a:r>
              <a:rPr lang="ru-RU" dirty="0" err="1" smtClean="0"/>
              <a:t>хемі</a:t>
            </a:r>
            <a:r>
              <a:rPr lang="ru-RU" dirty="0" smtClean="0"/>
              <a:t>-      </a:t>
            </a:r>
            <a:r>
              <a:rPr lang="uk-UA" dirty="0" err="1" smtClean="0"/>
              <a:t>біо-</a:t>
            </a:r>
            <a:r>
              <a:rPr lang="uk-UA" dirty="0" smtClean="0"/>
              <a:t>         </a:t>
            </a:r>
            <a:r>
              <a:rPr lang="ru-RU" dirty="0" err="1" smtClean="0"/>
              <a:t>рентгено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		      </a:t>
            </a:r>
            <a:r>
              <a:rPr lang="ru-RU" dirty="0" err="1" smtClean="0"/>
              <a:t>катодо</a:t>
            </a:r>
            <a:r>
              <a:rPr lang="ru-RU" dirty="0" smtClean="0"/>
              <a:t>-      </a:t>
            </a:r>
            <a:r>
              <a:rPr lang="ru-RU" dirty="0" err="1" smtClean="0"/>
              <a:t>трібо</a:t>
            </a:r>
            <a:r>
              <a:rPr lang="ru-RU" dirty="0" smtClean="0"/>
              <a:t>-            </a:t>
            </a:r>
            <a:r>
              <a:rPr lang="ru-RU" dirty="0" err="1" smtClean="0"/>
              <a:t>електро</a:t>
            </a:r>
            <a:r>
              <a:rPr lang="ru-RU" dirty="0" smtClean="0"/>
              <a:t>-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			</a:t>
            </a:r>
          </a:p>
          <a:p>
            <a:pPr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1071538" y="1428736"/>
            <a:ext cx="1214446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6750859" y="1393017"/>
            <a:ext cx="1428760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964381" y="2178835"/>
            <a:ext cx="221457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1857356" y="2500306"/>
            <a:ext cx="221457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2250265" y="2678901"/>
            <a:ext cx="278608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3286116" y="2500306"/>
            <a:ext cx="207170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3607587" y="2607463"/>
            <a:ext cx="285752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4929190" y="2214554"/>
            <a:ext cx="207170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5643570" y="2071678"/>
            <a:ext cx="2857520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143000"/>
          </a:xfrm>
        </p:spPr>
        <p:txBody>
          <a:bodyPr/>
          <a:lstStyle/>
          <a:p>
            <a:r>
              <a:rPr lang="ru-RU" b="1" dirty="0" smtClean="0"/>
              <a:t>З</a:t>
            </a:r>
            <a:r>
              <a:rPr lang="ru-RU" b="1" dirty="0" smtClean="0"/>
              <a:t>а </a:t>
            </a:r>
            <a:r>
              <a:rPr lang="ru-RU" b="1" dirty="0" err="1" smtClean="0"/>
              <a:t>механізмом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3000372"/>
            <a:ext cx="8186766" cy="2757494"/>
          </a:xfrm>
        </p:spPr>
        <p:txBody>
          <a:bodyPr/>
          <a:lstStyle/>
          <a:p>
            <a:pPr>
              <a:buNone/>
            </a:pPr>
            <a:r>
              <a:rPr lang="ru-RU" dirty="0"/>
              <a:t> </a:t>
            </a:r>
            <a:r>
              <a:rPr lang="ru-RU" dirty="0" err="1" smtClean="0"/>
              <a:t>резонансна</a:t>
            </a:r>
            <a:r>
              <a:rPr lang="ru-RU" dirty="0" smtClean="0"/>
              <a:t>			 </a:t>
            </a:r>
            <a:r>
              <a:rPr lang="ru-RU" dirty="0" err="1" smtClean="0"/>
              <a:t>рекомбінаційна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спонтанна                </a:t>
            </a:r>
            <a:r>
              <a:rPr lang="ru-RU" dirty="0" err="1" smtClean="0"/>
              <a:t>вимушена</a:t>
            </a:r>
            <a:r>
              <a:rPr lang="ru-RU" dirty="0" smtClean="0"/>
              <a:t>  </a:t>
            </a:r>
          </a:p>
          <a:p>
            <a:pPr>
              <a:buNone/>
            </a:pPr>
            <a:endParaRPr lang="ru-RU" dirty="0" smtClean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2250265" y="1964521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6200000" flipH="1">
            <a:off x="3964777" y="2607463"/>
            <a:ext cx="214314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2500298" y="2500306"/>
            <a:ext cx="221457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5643570" y="2143116"/>
            <a:ext cx="107157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/>
              <a:t>Люмінесценція при збудженні речовини </a:t>
            </a:r>
            <a:r>
              <a:rPr lang="ru-RU" dirty="0" err="1"/>
              <a:t>світлом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 </a:t>
            </a:r>
            <a:r>
              <a:rPr lang="ru-RU" u="sng" dirty="0" err="1" smtClean="0"/>
              <a:t>фотолюмінесценцією</a:t>
            </a:r>
            <a:r>
              <a:rPr lang="ru-RU" dirty="0" smtClean="0"/>
              <a:t>:</a:t>
            </a:r>
          </a:p>
          <a:p>
            <a:pPr marL="514350" indent="-514350" algn="ctr">
              <a:buAutoNum type="arabicParenR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Фосфоресценція</a:t>
            </a:r>
          </a:p>
          <a:p>
            <a:pPr marL="514350" indent="-514350" algn="ctr">
              <a:buAutoNum type="arabicParenR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Флуоресценція</a:t>
            </a:r>
          </a:p>
          <a:p>
            <a:pPr marL="514350" indent="-514350">
              <a:buAutoNum type="arabicParenR"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uk-UA" dirty="0"/>
          </a:p>
          <a:p>
            <a:pPr>
              <a:buNone/>
            </a:pPr>
            <a:endParaRPr lang="ru-RU" dirty="0"/>
          </a:p>
        </p:txBody>
      </p:sp>
      <p:pic>
        <p:nvPicPr>
          <p:cNvPr id="12290" name="Picture 2" descr="http://getalight.at.ua/Kart/ST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857496"/>
            <a:ext cx="4714908" cy="3536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14290"/>
            <a:ext cx="7715304" cy="107157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Фосфоресценція – довготривале світіння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http://www.kuda.ua/lenta/wp-content/images/2011/12/17/pic_002t3gw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929066"/>
            <a:ext cx="4071966" cy="2714644"/>
          </a:xfrm>
          <a:prstGeom prst="rect">
            <a:avLst/>
          </a:prstGeom>
          <a:noFill/>
        </p:spPr>
      </p:pic>
      <p:pic>
        <p:nvPicPr>
          <p:cNvPr id="1028" name="Picture 4" descr="http://lib.convdocs.org/pars_docs/refs/194/193282/193282_html_67724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429000"/>
            <a:ext cx="2857520" cy="3170732"/>
          </a:xfrm>
          <a:prstGeom prst="rect">
            <a:avLst/>
          </a:prstGeom>
          <a:noFill/>
        </p:spPr>
      </p:pic>
      <p:pic>
        <p:nvPicPr>
          <p:cNvPr id="1030" name="Picture 6" descr="http://habrastorage.org/storage2/285/53a/76f/28553a76f53d4a3dad67a65d0b9cb7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000108"/>
            <a:ext cx="3000396" cy="2768937"/>
          </a:xfrm>
          <a:prstGeom prst="rect">
            <a:avLst/>
          </a:prstGeom>
          <a:noFill/>
        </p:spPr>
      </p:pic>
      <p:pic>
        <p:nvPicPr>
          <p:cNvPr id="1032" name="Picture 8" descr="http://lesergsvet.at.ua/3/3-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928670"/>
            <a:ext cx="3000396" cy="2200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0F2E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0F2E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122</TotalTime>
  <Words>97</Words>
  <Application>Microsoft Office PowerPoint</Application>
  <PresentationFormat>Экран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Люмінесценція</vt:lpstr>
      <vt:lpstr>Слайд 2</vt:lpstr>
      <vt:lpstr>Слайд 3</vt:lpstr>
      <vt:lpstr>Слайд 4</vt:lpstr>
      <vt:lpstr>Види люмінісценції</vt:lpstr>
      <vt:lpstr>За типом збудження</vt:lpstr>
      <vt:lpstr>За механізмом</vt:lpstr>
      <vt:lpstr>Слайд 8</vt:lpstr>
      <vt:lpstr>Слайд 9</vt:lpstr>
      <vt:lpstr>Різновиди фосфоресценції</vt:lpstr>
      <vt:lpstr>Слайд 11</vt:lpstr>
      <vt:lpstr>Застосування</vt:lpstr>
      <vt:lpstr>Слайд 13</vt:lpstr>
      <vt:lpstr>Використання електролюмінесценції</vt:lpstr>
      <vt:lpstr>Слайд 15</vt:lpstr>
      <vt:lpstr>Слайд 16</vt:lpstr>
      <vt:lpstr>Біологічні функції  біолюмінесценції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Люмінісценція</dc:title>
  <dc:creator>Admin</dc:creator>
  <cp:lastModifiedBy>Admin</cp:lastModifiedBy>
  <cp:revision>29</cp:revision>
  <dcterms:created xsi:type="dcterms:W3CDTF">2014-02-13T17:37:36Z</dcterms:created>
  <dcterms:modified xsi:type="dcterms:W3CDTF">2014-02-13T19:39:49Z</dcterms:modified>
</cp:coreProperties>
</file>