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8" r:id="rId3"/>
    <p:sldId id="257" r:id="rId4"/>
    <p:sldId id="262" r:id="rId5"/>
    <p:sldId id="259" r:id="rId6"/>
    <p:sldId id="261" r:id="rId7"/>
    <p:sldId id="263" r:id="rId8"/>
    <p:sldId id="264" r:id="rId9"/>
    <p:sldId id="266" r:id="rId10"/>
    <p:sldId id="265" r:id="rId11"/>
    <p:sldId id="268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9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8.xml"/><Relationship Id="rId1" Type="http://schemas.openxmlformats.org/officeDocument/2006/relationships/slide" Target="../slides/slide9.xml"/><Relationship Id="rId4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5.xml"/><Relationship Id="rId1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19C80-FFEF-4AA2-852C-C769E177D7E7}" type="doc">
      <dgm:prSet loTypeId="urn:microsoft.com/office/officeart/2008/layout/RadialCluster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885F0F-5F20-47EE-8C32-D89F7FCDAD1D}">
      <dgm:prSet phldrT="[Текст]"/>
      <dgm:spPr/>
      <dgm:t>
        <a:bodyPr/>
        <a:lstStyle/>
        <a:p>
          <a:r>
            <a:rPr lang="uk-UA" smtClean="0"/>
            <a:t>НАЗЕМНІ БЛИСКАВКИ</a:t>
          </a:r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4DDECE1-6599-456C-A4BB-DFCF0BF092DC}" type="parTrans" cxnId="{964C3B7A-EFD9-4F83-8AFA-DADBC114A10D}">
      <dgm:prSet/>
      <dgm:spPr/>
      <dgm:t>
        <a:bodyPr/>
        <a:lstStyle/>
        <a:p>
          <a:endParaRPr lang="ru-RU"/>
        </a:p>
      </dgm:t>
    </dgm:pt>
    <dgm:pt modelId="{4D6BC360-1EA5-4D04-9E6D-40D7EE713F48}" type="sibTrans" cxnId="{964C3B7A-EFD9-4F83-8AFA-DADBC114A10D}">
      <dgm:prSet/>
      <dgm:spPr/>
      <dgm:t>
        <a:bodyPr/>
        <a:lstStyle/>
        <a:p>
          <a:endParaRPr lang="ru-RU"/>
        </a:p>
      </dgm:t>
    </dgm:pt>
    <dgm:pt modelId="{3CE667C1-586E-44ED-9D8D-A79EC8ADEAE8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1" action="ppaction://hlinksldjump"/>
            </a:rPr>
            <a:t>Кульова</a:t>
          </a:r>
          <a:endParaRPr lang="ru-RU"/>
        </a:p>
      </dgm:t>
    </dgm:pt>
    <dgm:pt modelId="{91117BD0-AF44-45C6-8D5E-E86DCC545FF8}" type="parTrans" cxnId="{1513BAF5-09E5-4761-B475-F49CF144AA60}">
      <dgm:prSet/>
      <dgm:spPr/>
      <dgm:t>
        <a:bodyPr/>
        <a:lstStyle/>
        <a:p>
          <a:endParaRPr lang="ru-RU"/>
        </a:p>
      </dgm:t>
    </dgm:pt>
    <dgm:pt modelId="{7FF7FFE1-60D7-4E51-8DF0-709833F97C17}" type="sibTrans" cxnId="{1513BAF5-09E5-4761-B475-F49CF144AA60}">
      <dgm:prSet/>
      <dgm:spPr/>
      <dgm:t>
        <a:bodyPr/>
        <a:lstStyle/>
        <a:p>
          <a:endParaRPr lang="ru-RU"/>
        </a:p>
      </dgm:t>
    </dgm:pt>
    <dgm:pt modelId="{F2D70DE4-16F1-4AE4-B697-C35C5E6C50F3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2" action="ppaction://hlinksldjump"/>
            </a:rPr>
            <a:t>Лінійна</a:t>
          </a:r>
          <a:endParaRPr lang="ru-RU"/>
        </a:p>
      </dgm:t>
    </dgm:pt>
    <dgm:pt modelId="{CB5B7D4F-BDB5-4D10-B7C1-01E6DA96E5DC}" type="parTrans" cxnId="{58462801-DCB6-4BA4-A006-2D3AC7BA9489}">
      <dgm:prSet/>
      <dgm:spPr/>
      <dgm:t>
        <a:bodyPr/>
        <a:lstStyle/>
        <a:p>
          <a:endParaRPr lang="ru-RU"/>
        </a:p>
      </dgm:t>
    </dgm:pt>
    <dgm:pt modelId="{4369AC8B-922A-4D9C-9C62-DDBA2EE1A43A}" type="sibTrans" cxnId="{58462801-DCB6-4BA4-A006-2D3AC7BA9489}">
      <dgm:prSet/>
      <dgm:spPr/>
      <dgm:t>
        <a:bodyPr/>
        <a:lstStyle/>
        <a:p>
          <a:endParaRPr lang="ru-RU"/>
        </a:p>
      </dgm:t>
    </dgm:pt>
    <dgm:pt modelId="{CCD5DF52-7220-4D8C-805D-D8863C317F15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3" action="ppaction://hlinksldjump"/>
            </a:rPr>
            <a:t>Гамма-блискавка</a:t>
          </a:r>
          <a:endParaRPr lang="ru-RU"/>
        </a:p>
      </dgm:t>
    </dgm:pt>
    <dgm:pt modelId="{1033EDC1-552A-442E-A39D-2F6BB1882F12}" type="parTrans" cxnId="{69738961-47E6-43CB-A489-02234C821969}">
      <dgm:prSet/>
      <dgm:spPr/>
      <dgm:t>
        <a:bodyPr/>
        <a:lstStyle/>
        <a:p>
          <a:endParaRPr lang="ru-RU"/>
        </a:p>
      </dgm:t>
    </dgm:pt>
    <dgm:pt modelId="{6F5433B8-6E62-47A2-8E00-A42232A8E54A}" type="sibTrans" cxnId="{69738961-47E6-43CB-A489-02234C821969}">
      <dgm:prSet/>
      <dgm:spPr/>
      <dgm:t>
        <a:bodyPr/>
        <a:lstStyle/>
        <a:p>
          <a:endParaRPr lang="ru-RU"/>
        </a:p>
      </dgm:t>
    </dgm:pt>
    <dgm:pt modelId="{5002A72D-F890-4616-9183-746205A9AD04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4" action="ppaction://hlinksldjump"/>
            </a:rPr>
            <a:t>Чоткова</a:t>
          </a:r>
          <a:endParaRPr lang="ru-RU"/>
        </a:p>
      </dgm:t>
    </dgm:pt>
    <dgm:pt modelId="{3A50F0C1-C2BD-4764-A24B-1E141F45B5B7}" type="parTrans" cxnId="{74181BEC-0478-4FAB-B0FB-16EA1F00DA90}">
      <dgm:prSet/>
      <dgm:spPr/>
      <dgm:t>
        <a:bodyPr/>
        <a:lstStyle/>
        <a:p>
          <a:endParaRPr lang="ru-RU"/>
        </a:p>
      </dgm:t>
    </dgm:pt>
    <dgm:pt modelId="{211738DF-EA36-463D-B0FA-51773C484D38}" type="sibTrans" cxnId="{74181BEC-0478-4FAB-B0FB-16EA1F00DA90}">
      <dgm:prSet/>
      <dgm:spPr/>
      <dgm:t>
        <a:bodyPr/>
        <a:lstStyle/>
        <a:p>
          <a:endParaRPr lang="ru-RU"/>
        </a:p>
      </dgm:t>
    </dgm:pt>
    <dgm:pt modelId="{58116B5F-AB35-4FDA-8773-3EB30097EFDC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4" action="ppaction://hlinksldjump"/>
            </a:rPr>
            <a:t>Плоска</a:t>
          </a:r>
          <a:endParaRPr lang="ru-RU"/>
        </a:p>
      </dgm:t>
    </dgm:pt>
    <dgm:pt modelId="{FCEDB28E-41B7-4890-97DC-074C0E6AB469}" type="parTrans" cxnId="{209CB971-ED25-43F9-AEA9-C2267CDD87CD}">
      <dgm:prSet/>
      <dgm:spPr/>
      <dgm:t>
        <a:bodyPr/>
        <a:lstStyle/>
        <a:p>
          <a:endParaRPr lang="ru-RU"/>
        </a:p>
      </dgm:t>
    </dgm:pt>
    <dgm:pt modelId="{D3C0403C-29C1-4EC6-B08B-8173775693A7}" type="sibTrans" cxnId="{209CB971-ED25-43F9-AEA9-C2267CDD87CD}">
      <dgm:prSet/>
      <dgm:spPr/>
      <dgm:t>
        <a:bodyPr/>
        <a:lstStyle/>
        <a:p>
          <a:endParaRPr lang="ru-RU"/>
        </a:p>
      </dgm:t>
    </dgm:pt>
    <dgm:pt modelId="{C74AD91E-4023-49C8-852E-FAB23ED6EAF8}" type="pres">
      <dgm:prSet presAssocID="{1AE19C80-FFEF-4AA2-852C-C769E177D7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531F9D-B948-4424-87F7-7034779E3ABD}" type="pres">
      <dgm:prSet presAssocID="{7E885F0F-5F20-47EE-8C32-D89F7FCDAD1D}" presName="singleCycle" presStyleCnt="0"/>
      <dgm:spPr/>
    </dgm:pt>
    <dgm:pt modelId="{B56AB982-ACEE-4CDC-8647-96E0D00844ED}" type="pres">
      <dgm:prSet presAssocID="{7E885F0F-5F20-47EE-8C32-D89F7FCDAD1D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5158848-EE56-4F72-BC3A-FF20BC76BB33}" type="pres">
      <dgm:prSet presAssocID="{91117BD0-AF44-45C6-8D5E-E86DCC545FF8}" presName="Name56" presStyleLbl="parChTrans1D2" presStyleIdx="0" presStyleCnt="5"/>
      <dgm:spPr/>
      <dgm:t>
        <a:bodyPr/>
        <a:lstStyle/>
        <a:p>
          <a:endParaRPr lang="ru-RU"/>
        </a:p>
      </dgm:t>
    </dgm:pt>
    <dgm:pt modelId="{2BE252EF-6B63-4A16-B4CD-7DA3196282E2}" type="pres">
      <dgm:prSet presAssocID="{3CE667C1-586E-44ED-9D8D-A79EC8ADEAE8}" presName="text0" presStyleLbl="node1" presStyleIdx="1" presStyleCnt="6" custScaleX="146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22ED-B846-4435-BC8C-E634DD640482}" type="pres">
      <dgm:prSet presAssocID="{CB5B7D4F-BDB5-4D10-B7C1-01E6DA96E5DC}" presName="Name56" presStyleLbl="parChTrans1D2" presStyleIdx="1" presStyleCnt="5"/>
      <dgm:spPr/>
      <dgm:t>
        <a:bodyPr/>
        <a:lstStyle/>
        <a:p>
          <a:endParaRPr lang="ru-RU"/>
        </a:p>
      </dgm:t>
    </dgm:pt>
    <dgm:pt modelId="{C5B9AC3A-9A29-4C83-98EF-5A9FE8AF35F5}" type="pres">
      <dgm:prSet presAssocID="{F2D70DE4-16F1-4AE4-B697-C35C5E6C50F3}" presName="text0" presStyleLbl="node1" presStyleIdx="2" presStyleCnt="6" custScaleX="160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92D7-8EAF-45B7-8FB0-A7ACEADEC5B9}" type="pres">
      <dgm:prSet presAssocID="{1033EDC1-552A-442E-A39D-2F6BB1882F12}" presName="Name56" presStyleLbl="parChTrans1D2" presStyleIdx="2" presStyleCnt="5"/>
      <dgm:spPr/>
      <dgm:t>
        <a:bodyPr/>
        <a:lstStyle/>
        <a:p>
          <a:endParaRPr lang="ru-RU"/>
        </a:p>
      </dgm:t>
    </dgm:pt>
    <dgm:pt modelId="{B409D9BA-FD07-4055-859C-A5741F557EEB}" type="pres">
      <dgm:prSet presAssocID="{CCD5DF52-7220-4D8C-805D-D8863C317F15}" presName="text0" presStyleLbl="node1" presStyleIdx="3" presStyleCnt="6" custScaleX="15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89F3A-FE62-43C5-964C-E9EB88657306}" type="pres">
      <dgm:prSet presAssocID="{3A50F0C1-C2BD-4764-A24B-1E141F45B5B7}" presName="Name56" presStyleLbl="parChTrans1D2" presStyleIdx="3" presStyleCnt="5"/>
      <dgm:spPr/>
      <dgm:t>
        <a:bodyPr/>
        <a:lstStyle/>
        <a:p>
          <a:endParaRPr lang="ru-RU"/>
        </a:p>
      </dgm:t>
    </dgm:pt>
    <dgm:pt modelId="{28BE184D-F994-4BAD-A42E-5D2F349CF323}" type="pres">
      <dgm:prSet presAssocID="{5002A72D-F890-4616-9183-746205A9AD04}" presName="text0" presStyleLbl="node1" presStyleIdx="4" presStyleCnt="6" custScaleX="157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58A84-EE36-4404-864B-AF18ACF523E2}" type="pres">
      <dgm:prSet presAssocID="{FCEDB28E-41B7-4890-97DC-074C0E6AB469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4DB40C9-3D60-49D1-80DF-18DC7F2CF369}" type="pres">
      <dgm:prSet presAssocID="{58116B5F-AB35-4FDA-8773-3EB30097EFDC}" presName="text0" presStyleLbl="node1" presStyleIdx="5" presStyleCnt="6" custScaleX="14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38961-47E6-43CB-A489-02234C821969}" srcId="{7E885F0F-5F20-47EE-8C32-D89F7FCDAD1D}" destId="{CCD5DF52-7220-4D8C-805D-D8863C317F15}" srcOrd="2" destOrd="0" parTransId="{1033EDC1-552A-442E-A39D-2F6BB1882F12}" sibTransId="{6F5433B8-6E62-47A2-8E00-A42232A8E54A}"/>
    <dgm:cxn modelId="{BFD34436-A7E7-4B21-9AE0-4E010710B5A6}" type="presOf" srcId="{3CE667C1-586E-44ED-9D8D-A79EC8ADEAE8}" destId="{2BE252EF-6B63-4A16-B4CD-7DA3196282E2}" srcOrd="0" destOrd="0" presId="urn:microsoft.com/office/officeart/2008/layout/RadialCluster"/>
    <dgm:cxn modelId="{964C3B7A-EFD9-4F83-8AFA-DADBC114A10D}" srcId="{1AE19C80-FFEF-4AA2-852C-C769E177D7E7}" destId="{7E885F0F-5F20-47EE-8C32-D89F7FCDAD1D}" srcOrd="0" destOrd="0" parTransId="{94DDECE1-6599-456C-A4BB-DFCF0BF092DC}" sibTransId="{4D6BC360-1EA5-4D04-9E6D-40D7EE713F48}"/>
    <dgm:cxn modelId="{58462801-DCB6-4BA4-A006-2D3AC7BA9489}" srcId="{7E885F0F-5F20-47EE-8C32-D89F7FCDAD1D}" destId="{F2D70DE4-16F1-4AE4-B697-C35C5E6C50F3}" srcOrd="1" destOrd="0" parTransId="{CB5B7D4F-BDB5-4D10-B7C1-01E6DA96E5DC}" sibTransId="{4369AC8B-922A-4D9C-9C62-DDBA2EE1A43A}"/>
    <dgm:cxn modelId="{E051FD0B-9DA0-452B-BAAE-305F2D0B631D}" type="presOf" srcId="{FCEDB28E-41B7-4890-97DC-074C0E6AB469}" destId="{16D58A84-EE36-4404-864B-AF18ACF523E2}" srcOrd="0" destOrd="0" presId="urn:microsoft.com/office/officeart/2008/layout/RadialCluster"/>
    <dgm:cxn modelId="{BBA79AF8-244E-4597-8849-52AA72BC2525}" type="presOf" srcId="{F2D70DE4-16F1-4AE4-B697-C35C5E6C50F3}" destId="{C5B9AC3A-9A29-4C83-98EF-5A9FE8AF35F5}" srcOrd="0" destOrd="0" presId="urn:microsoft.com/office/officeart/2008/layout/RadialCluster"/>
    <dgm:cxn modelId="{7F761E3D-E386-4EEA-934F-792628F5D075}" type="presOf" srcId="{1033EDC1-552A-442E-A39D-2F6BB1882F12}" destId="{FCE992D7-8EAF-45B7-8FB0-A7ACEADEC5B9}" srcOrd="0" destOrd="0" presId="urn:microsoft.com/office/officeart/2008/layout/RadialCluster"/>
    <dgm:cxn modelId="{EBD08451-06C8-4FC7-AF7A-E2BC099F09C1}" type="presOf" srcId="{7E885F0F-5F20-47EE-8C32-D89F7FCDAD1D}" destId="{B56AB982-ACEE-4CDC-8647-96E0D00844ED}" srcOrd="0" destOrd="0" presId="urn:microsoft.com/office/officeart/2008/layout/RadialCluster"/>
    <dgm:cxn modelId="{4410B888-CE45-437A-9DCB-F7B1FA41B96E}" type="presOf" srcId="{91117BD0-AF44-45C6-8D5E-E86DCC545FF8}" destId="{35158848-EE56-4F72-BC3A-FF20BC76BB33}" srcOrd="0" destOrd="0" presId="urn:microsoft.com/office/officeart/2008/layout/RadialCluster"/>
    <dgm:cxn modelId="{209CB971-ED25-43F9-AEA9-C2267CDD87CD}" srcId="{7E885F0F-5F20-47EE-8C32-D89F7FCDAD1D}" destId="{58116B5F-AB35-4FDA-8773-3EB30097EFDC}" srcOrd="4" destOrd="0" parTransId="{FCEDB28E-41B7-4890-97DC-074C0E6AB469}" sibTransId="{D3C0403C-29C1-4EC6-B08B-8173775693A7}"/>
    <dgm:cxn modelId="{AF13515E-5971-46B8-8716-B71EA408521F}" type="presOf" srcId="{CCD5DF52-7220-4D8C-805D-D8863C317F15}" destId="{B409D9BA-FD07-4055-859C-A5741F557EEB}" srcOrd="0" destOrd="0" presId="urn:microsoft.com/office/officeart/2008/layout/RadialCluster"/>
    <dgm:cxn modelId="{FF8C5355-E2F5-4CC2-BE9F-C6B83B1C42D6}" type="presOf" srcId="{1AE19C80-FFEF-4AA2-852C-C769E177D7E7}" destId="{C74AD91E-4023-49C8-852E-FAB23ED6EAF8}" srcOrd="0" destOrd="0" presId="urn:microsoft.com/office/officeart/2008/layout/RadialCluster"/>
    <dgm:cxn modelId="{3E21A3CD-1746-48DD-BDEB-5876DC82D302}" type="presOf" srcId="{5002A72D-F890-4616-9183-746205A9AD04}" destId="{28BE184D-F994-4BAD-A42E-5D2F349CF323}" srcOrd="0" destOrd="0" presId="urn:microsoft.com/office/officeart/2008/layout/RadialCluster"/>
    <dgm:cxn modelId="{22A45981-0E89-4DA3-BA05-014B5142B193}" type="presOf" srcId="{58116B5F-AB35-4FDA-8773-3EB30097EFDC}" destId="{F4DB40C9-3D60-49D1-80DF-18DC7F2CF369}" srcOrd="0" destOrd="0" presId="urn:microsoft.com/office/officeart/2008/layout/RadialCluster"/>
    <dgm:cxn modelId="{74181BEC-0478-4FAB-B0FB-16EA1F00DA90}" srcId="{7E885F0F-5F20-47EE-8C32-D89F7FCDAD1D}" destId="{5002A72D-F890-4616-9183-746205A9AD04}" srcOrd="3" destOrd="0" parTransId="{3A50F0C1-C2BD-4764-A24B-1E141F45B5B7}" sibTransId="{211738DF-EA36-463D-B0FA-51773C484D38}"/>
    <dgm:cxn modelId="{7C9C2EC5-7AA6-48E3-BE22-3AD78884FB8F}" type="presOf" srcId="{3A50F0C1-C2BD-4764-A24B-1E141F45B5B7}" destId="{28C89F3A-FE62-43C5-964C-E9EB88657306}" srcOrd="0" destOrd="0" presId="urn:microsoft.com/office/officeart/2008/layout/RadialCluster"/>
    <dgm:cxn modelId="{3494FFC8-051B-42AC-89AC-43D36D6BE2F1}" type="presOf" srcId="{CB5B7D4F-BDB5-4D10-B7C1-01E6DA96E5DC}" destId="{BFEA22ED-B846-4435-BC8C-E634DD640482}" srcOrd="0" destOrd="0" presId="urn:microsoft.com/office/officeart/2008/layout/RadialCluster"/>
    <dgm:cxn modelId="{1513BAF5-09E5-4761-B475-F49CF144AA60}" srcId="{7E885F0F-5F20-47EE-8C32-D89F7FCDAD1D}" destId="{3CE667C1-586E-44ED-9D8D-A79EC8ADEAE8}" srcOrd="0" destOrd="0" parTransId="{91117BD0-AF44-45C6-8D5E-E86DCC545FF8}" sibTransId="{7FF7FFE1-60D7-4E51-8DF0-709833F97C17}"/>
    <dgm:cxn modelId="{998EF318-C8E5-4A2A-9263-1223BB231858}" type="presParOf" srcId="{C74AD91E-4023-49C8-852E-FAB23ED6EAF8}" destId="{52531F9D-B948-4424-87F7-7034779E3ABD}" srcOrd="0" destOrd="0" presId="urn:microsoft.com/office/officeart/2008/layout/RadialCluster"/>
    <dgm:cxn modelId="{F7BBD0D4-50F9-4371-9D09-9E6DFEB72F0E}" type="presParOf" srcId="{52531F9D-B948-4424-87F7-7034779E3ABD}" destId="{B56AB982-ACEE-4CDC-8647-96E0D00844ED}" srcOrd="0" destOrd="0" presId="urn:microsoft.com/office/officeart/2008/layout/RadialCluster"/>
    <dgm:cxn modelId="{61F75CAA-2718-430D-8681-DB62AAE411A6}" type="presParOf" srcId="{52531F9D-B948-4424-87F7-7034779E3ABD}" destId="{35158848-EE56-4F72-BC3A-FF20BC76BB33}" srcOrd="1" destOrd="0" presId="urn:microsoft.com/office/officeart/2008/layout/RadialCluster"/>
    <dgm:cxn modelId="{4A1409A0-9706-4F63-A7DC-A455ABFCB2FD}" type="presParOf" srcId="{52531F9D-B948-4424-87F7-7034779E3ABD}" destId="{2BE252EF-6B63-4A16-B4CD-7DA3196282E2}" srcOrd="2" destOrd="0" presId="urn:microsoft.com/office/officeart/2008/layout/RadialCluster"/>
    <dgm:cxn modelId="{2711192D-B2F4-4F66-BD74-DAF630471AB1}" type="presParOf" srcId="{52531F9D-B948-4424-87F7-7034779E3ABD}" destId="{BFEA22ED-B846-4435-BC8C-E634DD640482}" srcOrd="3" destOrd="0" presId="urn:microsoft.com/office/officeart/2008/layout/RadialCluster"/>
    <dgm:cxn modelId="{48EC76E7-3256-4A90-AAFF-F44730E53D65}" type="presParOf" srcId="{52531F9D-B948-4424-87F7-7034779E3ABD}" destId="{C5B9AC3A-9A29-4C83-98EF-5A9FE8AF35F5}" srcOrd="4" destOrd="0" presId="urn:microsoft.com/office/officeart/2008/layout/RadialCluster"/>
    <dgm:cxn modelId="{D26246F1-2B59-483A-82B3-026E184914AC}" type="presParOf" srcId="{52531F9D-B948-4424-87F7-7034779E3ABD}" destId="{FCE992D7-8EAF-45B7-8FB0-A7ACEADEC5B9}" srcOrd="5" destOrd="0" presId="urn:microsoft.com/office/officeart/2008/layout/RadialCluster"/>
    <dgm:cxn modelId="{82667493-D007-43E2-AB48-9BF5BE80CDD8}" type="presParOf" srcId="{52531F9D-B948-4424-87F7-7034779E3ABD}" destId="{B409D9BA-FD07-4055-859C-A5741F557EEB}" srcOrd="6" destOrd="0" presId="urn:microsoft.com/office/officeart/2008/layout/RadialCluster"/>
    <dgm:cxn modelId="{CBC2A63C-25F3-472D-8DA5-74127486A62A}" type="presParOf" srcId="{52531F9D-B948-4424-87F7-7034779E3ABD}" destId="{28C89F3A-FE62-43C5-964C-E9EB88657306}" srcOrd="7" destOrd="0" presId="urn:microsoft.com/office/officeart/2008/layout/RadialCluster"/>
    <dgm:cxn modelId="{1DA0C00E-07B2-4BF7-A9D7-BC243DACC1F5}" type="presParOf" srcId="{52531F9D-B948-4424-87F7-7034779E3ABD}" destId="{28BE184D-F994-4BAD-A42E-5D2F349CF323}" srcOrd="8" destOrd="0" presId="urn:microsoft.com/office/officeart/2008/layout/RadialCluster"/>
    <dgm:cxn modelId="{13A001B9-78C2-4BE3-9006-B7B94CABA40D}" type="presParOf" srcId="{52531F9D-B948-4424-87F7-7034779E3ABD}" destId="{16D58A84-EE36-4404-864B-AF18ACF523E2}" srcOrd="9" destOrd="0" presId="urn:microsoft.com/office/officeart/2008/layout/RadialCluster"/>
    <dgm:cxn modelId="{0F2DC2A8-A39C-4440-B64E-A8F573303F20}" type="presParOf" srcId="{52531F9D-B948-4424-87F7-7034779E3ABD}" destId="{F4DB40C9-3D60-49D1-80DF-18DC7F2CF369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F9A9A-8140-4B40-95AD-046D062DBB0F}" type="doc">
      <dgm:prSet loTypeId="urn:microsoft.com/office/officeart/2008/layout/RadialCluster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FD76D7-D99D-4927-8BD1-EF46E623B2F0}">
      <dgm:prSet phldrT="[Текст]"/>
      <dgm:spPr/>
      <dgm:t>
        <a:bodyPr/>
        <a:lstStyle/>
        <a:p>
          <a:r>
            <a:rPr lang="uk-UA" smtClean="0"/>
            <a:t>Блискавки у верхніх шарах атмосфери</a:t>
          </a:r>
          <a:endParaRPr lang="ru-RU"/>
        </a:p>
      </dgm:t>
    </dgm:pt>
    <dgm:pt modelId="{D8673420-4E7F-4F18-916E-DF6A11FB6C15}" type="parTrans" cxnId="{F8A8F634-6C7F-4836-BA3A-CEA2C38BD9DF}">
      <dgm:prSet/>
      <dgm:spPr/>
      <dgm:t>
        <a:bodyPr/>
        <a:lstStyle/>
        <a:p>
          <a:endParaRPr lang="ru-RU"/>
        </a:p>
      </dgm:t>
    </dgm:pt>
    <dgm:pt modelId="{A027A70F-CFD6-4BC4-BF82-8302E7EC43A7}" type="sibTrans" cxnId="{F8A8F634-6C7F-4836-BA3A-CEA2C38BD9DF}">
      <dgm:prSet/>
      <dgm:spPr/>
      <dgm:t>
        <a:bodyPr/>
        <a:lstStyle/>
        <a:p>
          <a:endParaRPr lang="ru-RU"/>
        </a:p>
      </dgm:t>
    </dgm:pt>
    <dgm:pt modelId="{0AF9EBA6-E177-4008-8939-BA36C9594174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1" action="ppaction://hlinksldjump"/>
            </a:rPr>
            <a:t>Джети</a:t>
          </a:r>
          <a:endParaRPr lang="ru-RU"/>
        </a:p>
      </dgm:t>
    </dgm:pt>
    <dgm:pt modelId="{FCE88EEE-F671-49E0-A1AC-433100E390F7}" type="parTrans" cxnId="{100C2243-A83D-4F49-A696-4E98AC86369A}">
      <dgm:prSet/>
      <dgm:spPr/>
      <dgm:t>
        <a:bodyPr/>
        <a:lstStyle/>
        <a:p>
          <a:endParaRPr lang="ru-RU"/>
        </a:p>
      </dgm:t>
    </dgm:pt>
    <dgm:pt modelId="{50A75037-A2ED-4E75-BA5A-CB4C274DBDB6}" type="sibTrans" cxnId="{100C2243-A83D-4F49-A696-4E98AC86369A}">
      <dgm:prSet/>
      <dgm:spPr/>
      <dgm:t>
        <a:bodyPr/>
        <a:lstStyle/>
        <a:p>
          <a:endParaRPr lang="ru-RU"/>
        </a:p>
      </dgm:t>
    </dgm:pt>
    <dgm:pt modelId="{466761C8-1FD0-426E-84E4-68D54A2D09AE}">
      <dgm:prSet phldrT="[Текст]"/>
      <dgm:spPr/>
      <dgm:t>
        <a:bodyPr/>
        <a:lstStyle/>
        <a:p>
          <a:r>
            <a:rPr lang="uk-UA" smtClean="0"/>
            <a:t>Спрайти</a:t>
          </a:r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D5670FE-C2C3-46DD-86A1-5E75AA095370}" type="parTrans" cxnId="{BE338E2F-4616-441E-B5A0-8DA789C34397}">
      <dgm:prSet/>
      <dgm:spPr/>
      <dgm:t>
        <a:bodyPr/>
        <a:lstStyle/>
        <a:p>
          <a:endParaRPr lang="ru-RU"/>
        </a:p>
      </dgm:t>
    </dgm:pt>
    <dgm:pt modelId="{5CBF13F3-A161-4BB4-891A-44034319AF76}" type="sibTrans" cxnId="{BE338E2F-4616-441E-B5A0-8DA789C34397}">
      <dgm:prSet/>
      <dgm:spPr/>
      <dgm:t>
        <a:bodyPr/>
        <a:lstStyle/>
        <a:p>
          <a:endParaRPr lang="ru-RU"/>
        </a:p>
      </dgm:t>
    </dgm:pt>
    <dgm:pt modelId="{E4A06817-FD4F-4ADE-A2A7-60A490F07FF3}">
      <dgm:prSet phldrT="[Текст]"/>
      <dgm:spPr/>
      <dgm:t>
        <a:bodyPr/>
        <a:lstStyle/>
        <a:p>
          <a:r>
            <a:rPr lang="uk-UA" smtClean="0">
              <a:hlinkClick xmlns:r="http://schemas.openxmlformats.org/officeDocument/2006/relationships" r:id="rId3" action="ppaction://hlinksldjump"/>
            </a:rPr>
            <a:t>Ельфи</a:t>
          </a:r>
          <a:endParaRPr lang="ru-RU"/>
        </a:p>
      </dgm:t>
    </dgm:pt>
    <dgm:pt modelId="{D1E7CD22-EFF4-45E3-A456-65CC9E0D0B7A}" type="parTrans" cxnId="{F977DB16-1F48-4C3B-8AE8-83FA0F81AA49}">
      <dgm:prSet/>
      <dgm:spPr/>
      <dgm:t>
        <a:bodyPr/>
        <a:lstStyle/>
        <a:p>
          <a:endParaRPr lang="ru-RU"/>
        </a:p>
      </dgm:t>
    </dgm:pt>
    <dgm:pt modelId="{94E8BACC-BE3C-4D28-AD79-68F0201E7491}" type="sibTrans" cxnId="{F977DB16-1F48-4C3B-8AE8-83FA0F81AA49}">
      <dgm:prSet/>
      <dgm:spPr/>
      <dgm:t>
        <a:bodyPr/>
        <a:lstStyle/>
        <a:p>
          <a:endParaRPr lang="ru-RU"/>
        </a:p>
      </dgm:t>
    </dgm:pt>
    <dgm:pt modelId="{686C47CF-C8E5-4255-8D00-E1072DDF58F8}" type="pres">
      <dgm:prSet presAssocID="{AD9F9A9A-8140-4B40-95AD-046D062DBB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FE9579-9782-4FD0-A563-6C5599C43BB9}" type="pres">
      <dgm:prSet presAssocID="{BDFD76D7-D99D-4927-8BD1-EF46E623B2F0}" presName="singleCycle" presStyleCnt="0"/>
      <dgm:spPr/>
    </dgm:pt>
    <dgm:pt modelId="{4C939A05-BA11-44AE-8391-4E390CE4DB0D}" type="pres">
      <dgm:prSet presAssocID="{BDFD76D7-D99D-4927-8BD1-EF46E623B2F0}" presName="singleCenter" presStyleLbl="node1" presStyleIdx="0" presStyleCnt="4" custLinFactNeighborX="4882" custLinFactNeighborY="-42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AB1EF8D-B476-4F74-824B-7B285B557779}" type="pres">
      <dgm:prSet presAssocID="{FCE88EEE-F671-49E0-A1AC-433100E390F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76E52E1-D1A9-4C12-A65D-51637472A17C}" type="pres">
      <dgm:prSet presAssocID="{0AF9EBA6-E177-4008-8939-BA36C9594174}" presName="text0" presStyleLbl="node1" presStyleIdx="1" presStyleCnt="4" custRadScaleRad="101474" custRadScaleInc="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4EFAD-0FAC-497E-BB0D-EB376E30F625}" type="pres">
      <dgm:prSet presAssocID="{3D5670FE-C2C3-46DD-86A1-5E75AA09537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C1125E1-AB34-491C-8B38-D662CE8B6A08}" type="pres">
      <dgm:prSet presAssocID="{466761C8-1FD0-426E-84E4-68D54A2D09AE}" presName="text0" presStyleLbl="node1" presStyleIdx="2" presStyleCnt="4" custRadScaleRad="103973" custRadScaleInc="-2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7C6D3-4281-4407-8156-78BD87EAC2DA}" type="pres">
      <dgm:prSet presAssocID="{D1E7CD22-EFF4-45E3-A456-65CC9E0D0B7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938AF530-DAA3-450C-BCD5-E2537CB50258}" type="pres">
      <dgm:prSet presAssocID="{E4A06817-FD4F-4ADE-A2A7-60A490F07FF3}" presName="text0" presStyleLbl="node1" presStyleIdx="3" presStyleCnt="4" custRadScaleRad="105502" custRadScaleInc="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8E2F-4616-441E-B5A0-8DA789C34397}" srcId="{BDFD76D7-D99D-4927-8BD1-EF46E623B2F0}" destId="{466761C8-1FD0-426E-84E4-68D54A2D09AE}" srcOrd="1" destOrd="0" parTransId="{3D5670FE-C2C3-46DD-86A1-5E75AA095370}" sibTransId="{5CBF13F3-A161-4BB4-891A-44034319AF76}"/>
    <dgm:cxn modelId="{10597BA3-C914-483B-A355-47D2A80A5B8E}" type="presOf" srcId="{FCE88EEE-F671-49E0-A1AC-433100E390F7}" destId="{DAB1EF8D-B476-4F74-824B-7B285B557779}" srcOrd="0" destOrd="0" presId="urn:microsoft.com/office/officeart/2008/layout/RadialCluster"/>
    <dgm:cxn modelId="{F8A8F634-6C7F-4836-BA3A-CEA2C38BD9DF}" srcId="{AD9F9A9A-8140-4B40-95AD-046D062DBB0F}" destId="{BDFD76D7-D99D-4927-8BD1-EF46E623B2F0}" srcOrd="0" destOrd="0" parTransId="{D8673420-4E7F-4F18-916E-DF6A11FB6C15}" sibTransId="{A027A70F-CFD6-4BC4-BF82-8302E7EC43A7}"/>
    <dgm:cxn modelId="{F977DB16-1F48-4C3B-8AE8-83FA0F81AA49}" srcId="{BDFD76D7-D99D-4927-8BD1-EF46E623B2F0}" destId="{E4A06817-FD4F-4ADE-A2A7-60A490F07FF3}" srcOrd="2" destOrd="0" parTransId="{D1E7CD22-EFF4-45E3-A456-65CC9E0D0B7A}" sibTransId="{94E8BACC-BE3C-4D28-AD79-68F0201E7491}"/>
    <dgm:cxn modelId="{68FDA3FB-45EC-4952-B5DA-214A7A8C6E47}" type="presOf" srcId="{E4A06817-FD4F-4ADE-A2A7-60A490F07FF3}" destId="{938AF530-DAA3-450C-BCD5-E2537CB50258}" srcOrd="0" destOrd="0" presId="urn:microsoft.com/office/officeart/2008/layout/RadialCluster"/>
    <dgm:cxn modelId="{2F2A025E-FCF1-474D-ACCE-43AFCA71747B}" type="presOf" srcId="{BDFD76D7-D99D-4927-8BD1-EF46E623B2F0}" destId="{4C939A05-BA11-44AE-8391-4E390CE4DB0D}" srcOrd="0" destOrd="0" presId="urn:microsoft.com/office/officeart/2008/layout/RadialCluster"/>
    <dgm:cxn modelId="{0A868BEB-8ADE-4E92-A2A1-66A6F4979E45}" type="presOf" srcId="{3D5670FE-C2C3-46DD-86A1-5E75AA095370}" destId="{BF64EFAD-0FAC-497E-BB0D-EB376E30F625}" srcOrd="0" destOrd="0" presId="urn:microsoft.com/office/officeart/2008/layout/RadialCluster"/>
    <dgm:cxn modelId="{0B64C44C-D997-4F8E-813B-0BC62062ECED}" type="presOf" srcId="{AD9F9A9A-8140-4B40-95AD-046D062DBB0F}" destId="{686C47CF-C8E5-4255-8D00-E1072DDF58F8}" srcOrd="0" destOrd="0" presId="urn:microsoft.com/office/officeart/2008/layout/RadialCluster"/>
    <dgm:cxn modelId="{9F3A00CD-1A45-4D2C-BE11-FBB590B99855}" type="presOf" srcId="{D1E7CD22-EFF4-45E3-A456-65CC9E0D0B7A}" destId="{6997C6D3-4281-4407-8156-78BD87EAC2DA}" srcOrd="0" destOrd="0" presId="urn:microsoft.com/office/officeart/2008/layout/RadialCluster"/>
    <dgm:cxn modelId="{5A1CE96C-95BF-4EBC-A789-E745C672EB46}" type="presOf" srcId="{466761C8-1FD0-426E-84E4-68D54A2D09AE}" destId="{0C1125E1-AB34-491C-8B38-D662CE8B6A08}" srcOrd="0" destOrd="0" presId="urn:microsoft.com/office/officeart/2008/layout/RadialCluster"/>
    <dgm:cxn modelId="{100C2243-A83D-4F49-A696-4E98AC86369A}" srcId="{BDFD76D7-D99D-4927-8BD1-EF46E623B2F0}" destId="{0AF9EBA6-E177-4008-8939-BA36C9594174}" srcOrd="0" destOrd="0" parTransId="{FCE88EEE-F671-49E0-A1AC-433100E390F7}" sibTransId="{50A75037-A2ED-4E75-BA5A-CB4C274DBDB6}"/>
    <dgm:cxn modelId="{2FAA7CD6-3AED-423A-8864-35A0773A6B5D}" type="presOf" srcId="{0AF9EBA6-E177-4008-8939-BA36C9594174}" destId="{376E52E1-D1A9-4C12-A65D-51637472A17C}" srcOrd="0" destOrd="0" presId="urn:microsoft.com/office/officeart/2008/layout/RadialCluster"/>
    <dgm:cxn modelId="{10F862B8-851C-4CF7-A1DA-CCE897CDA6CD}" type="presParOf" srcId="{686C47CF-C8E5-4255-8D00-E1072DDF58F8}" destId="{EDFE9579-9782-4FD0-A563-6C5599C43BB9}" srcOrd="0" destOrd="0" presId="urn:microsoft.com/office/officeart/2008/layout/RadialCluster"/>
    <dgm:cxn modelId="{63225783-CDB3-4BC6-AFFC-6DCCE147C80F}" type="presParOf" srcId="{EDFE9579-9782-4FD0-A563-6C5599C43BB9}" destId="{4C939A05-BA11-44AE-8391-4E390CE4DB0D}" srcOrd="0" destOrd="0" presId="urn:microsoft.com/office/officeart/2008/layout/RadialCluster"/>
    <dgm:cxn modelId="{D2C79393-CDE0-4FE2-83FD-4E0437ED30B5}" type="presParOf" srcId="{EDFE9579-9782-4FD0-A563-6C5599C43BB9}" destId="{DAB1EF8D-B476-4F74-824B-7B285B557779}" srcOrd="1" destOrd="0" presId="urn:microsoft.com/office/officeart/2008/layout/RadialCluster"/>
    <dgm:cxn modelId="{A319EADF-F30D-4750-87E9-6B392B15AF43}" type="presParOf" srcId="{EDFE9579-9782-4FD0-A563-6C5599C43BB9}" destId="{376E52E1-D1A9-4C12-A65D-51637472A17C}" srcOrd="2" destOrd="0" presId="urn:microsoft.com/office/officeart/2008/layout/RadialCluster"/>
    <dgm:cxn modelId="{FE20DAC6-F04A-45A8-BBDE-9369CA3A0DB2}" type="presParOf" srcId="{EDFE9579-9782-4FD0-A563-6C5599C43BB9}" destId="{BF64EFAD-0FAC-497E-BB0D-EB376E30F625}" srcOrd="3" destOrd="0" presId="urn:microsoft.com/office/officeart/2008/layout/RadialCluster"/>
    <dgm:cxn modelId="{122C42F5-3761-4887-A96A-82DDC818BE7C}" type="presParOf" srcId="{EDFE9579-9782-4FD0-A563-6C5599C43BB9}" destId="{0C1125E1-AB34-491C-8B38-D662CE8B6A08}" srcOrd="4" destOrd="0" presId="urn:microsoft.com/office/officeart/2008/layout/RadialCluster"/>
    <dgm:cxn modelId="{890A60AB-3AE4-47D7-BC2C-09BD4902670C}" type="presParOf" srcId="{EDFE9579-9782-4FD0-A563-6C5599C43BB9}" destId="{6997C6D3-4281-4407-8156-78BD87EAC2DA}" srcOrd="5" destOrd="0" presId="urn:microsoft.com/office/officeart/2008/layout/RadialCluster"/>
    <dgm:cxn modelId="{A8F1C161-C590-42BF-9A07-029E8D6615A9}" type="presParOf" srcId="{EDFE9579-9782-4FD0-A563-6C5599C43BB9}" destId="{938AF530-DAA3-450C-BCD5-E2537CB5025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B982-ACEE-4CDC-8647-96E0D00844ED}">
      <dsp:nvSpPr>
        <dsp:cNvPr id="0" name=""/>
        <dsp:cNvSpPr/>
      </dsp:nvSpPr>
      <dsp:spPr>
        <a:xfrm>
          <a:off x="3497003" y="2675298"/>
          <a:ext cx="2057400" cy="205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НАЗЕМНІ БЛИСКАВКИ</a:t>
          </a:r>
          <a:endParaRPr lang="ru-RU" sz="2200" kern="1200"/>
        </a:p>
      </dsp:txBody>
      <dsp:txXfrm>
        <a:off x="3597437" y="2775732"/>
        <a:ext cx="1856532" cy="1856532"/>
      </dsp:txXfrm>
    </dsp:sp>
    <dsp:sp modelId="{35158848-EE56-4F72-BC3A-FF20BC76BB33}">
      <dsp:nvSpPr>
        <dsp:cNvPr id="0" name=""/>
        <dsp:cNvSpPr/>
      </dsp:nvSpPr>
      <dsp:spPr>
        <a:xfrm rot="16200000">
          <a:off x="3944756" y="2094351"/>
          <a:ext cx="1161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89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252EF-6B63-4A16-B4CD-7DA3196282E2}">
      <dsp:nvSpPr>
        <dsp:cNvPr id="0" name=""/>
        <dsp:cNvSpPr/>
      </dsp:nvSpPr>
      <dsp:spPr>
        <a:xfrm>
          <a:off x="3512702" y="134945"/>
          <a:ext cx="2026002" cy="1378458"/>
        </a:xfrm>
        <a:prstGeom prst="roundRect">
          <a:avLst/>
        </a:prstGeom>
        <a:solidFill>
          <a:schemeClr val="accent2">
            <a:hueOff val="1296557"/>
            <a:satOff val="4951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>
              <a:hlinkClick xmlns:r="http://schemas.openxmlformats.org/officeDocument/2006/relationships" r:id="" action="ppaction://hlinksldjump"/>
            </a:rPr>
            <a:t>Кульова</a:t>
          </a:r>
          <a:endParaRPr lang="ru-RU" sz="3500" kern="1200"/>
        </a:p>
      </dsp:txBody>
      <dsp:txXfrm>
        <a:off x="3579993" y="202236"/>
        <a:ext cx="1891420" cy="1243876"/>
      </dsp:txXfrm>
    </dsp:sp>
    <dsp:sp modelId="{BFEA22ED-B846-4435-BC8C-E634DD640482}">
      <dsp:nvSpPr>
        <dsp:cNvPr id="0" name=""/>
        <dsp:cNvSpPr/>
      </dsp:nvSpPr>
      <dsp:spPr>
        <a:xfrm rot="20520000">
          <a:off x="5538853" y="3271574"/>
          <a:ext cx="6354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54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9AC3A-9A29-4C83-98EF-5A9FE8AF35F5}">
      <dsp:nvSpPr>
        <dsp:cNvPr id="0" name=""/>
        <dsp:cNvSpPr/>
      </dsp:nvSpPr>
      <dsp:spPr>
        <a:xfrm>
          <a:off x="6158732" y="2124855"/>
          <a:ext cx="2211694" cy="1378458"/>
        </a:xfrm>
        <a:prstGeom prst="roundRect">
          <a:avLst/>
        </a:prstGeom>
        <a:solidFill>
          <a:schemeClr val="accent2">
            <a:hueOff val="2593115"/>
            <a:satOff val="9901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>
              <a:hlinkClick xmlns:r="http://schemas.openxmlformats.org/officeDocument/2006/relationships" r:id="" action="ppaction://hlinksldjump"/>
            </a:rPr>
            <a:t>Лінійна</a:t>
          </a:r>
          <a:endParaRPr lang="ru-RU" sz="3500" kern="1200"/>
        </a:p>
      </dsp:txBody>
      <dsp:txXfrm>
        <a:off x="6226023" y="2192146"/>
        <a:ext cx="2077112" cy="1243876"/>
      </dsp:txXfrm>
    </dsp:sp>
    <dsp:sp modelId="{FCE992D7-8EAF-45B7-8FB0-A7ACEADEC5B9}">
      <dsp:nvSpPr>
        <dsp:cNvPr id="0" name=""/>
        <dsp:cNvSpPr/>
      </dsp:nvSpPr>
      <dsp:spPr>
        <a:xfrm rot="3240000">
          <a:off x="5117209" y="5038647"/>
          <a:ext cx="7563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34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9D9BA-FD07-4055-859C-A5741F557EEB}">
      <dsp:nvSpPr>
        <dsp:cNvPr id="0" name=""/>
        <dsp:cNvSpPr/>
      </dsp:nvSpPr>
      <dsp:spPr>
        <a:xfrm>
          <a:off x="5141694" y="5344596"/>
          <a:ext cx="2153454" cy="1378458"/>
        </a:xfrm>
        <a:prstGeom prst="roundRect">
          <a:avLst/>
        </a:prstGeom>
        <a:solidFill>
          <a:schemeClr val="accent2">
            <a:hueOff val="3889672"/>
            <a:satOff val="14852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>
              <a:hlinkClick xmlns:r="http://schemas.openxmlformats.org/officeDocument/2006/relationships" r:id="" action="ppaction://hlinksldjump"/>
            </a:rPr>
            <a:t>Гамма-блискавка</a:t>
          </a:r>
          <a:endParaRPr lang="ru-RU" sz="3400" kern="1200"/>
        </a:p>
      </dsp:txBody>
      <dsp:txXfrm>
        <a:off x="5208985" y="5411887"/>
        <a:ext cx="2018872" cy="1243876"/>
      </dsp:txXfrm>
    </dsp:sp>
    <dsp:sp modelId="{28C89F3A-FE62-43C5-964C-E9EB88657306}">
      <dsp:nvSpPr>
        <dsp:cNvPr id="0" name=""/>
        <dsp:cNvSpPr/>
      </dsp:nvSpPr>
      <dsp:spPr>
        <a:xfrm rot="7560000">
          <a:off x="3177851" y="5038647"/>
          <a:ext cx="7563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34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E184D-F994-4BAD-A42E-5D2F349CF323}">
      <dsp:nvSpPr>
        <dsp:cNvPr id="0" name=""/>
        <dsp:cNvSpPr/>
      </dsp:nvSpPr>
      <dsp:spPr>
        <a:xfrm>
          <a:off x="1748029" y="5344596"/>
          <a:ext cx="2169913" cy="1378458"/>
        </a:xfrm>
        <a:prstGeom prst="roundRect">
          <a:avLst/>
        </a:prstGeom>
        <a:solidFill>
          <a:schemeClr val="accent2">
            <a:hueOff val="5186229"/>
            <a:satOff val="19802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>
              <a:hlinkClick xmlns:r="http://schemas.openxmlformats.org/officeDocument/2006/relationships" r:id="" action="ppaction://hlinksldjump"/>
            </a:rPr>
            <a:t>Чоткова</a:t>
          </a:r>
          <a:endParaRPr lang="ru-RU" sz="3500" kern="1200"/>
        </a:p>
      </dsp:txBody>
      <dsp:txXfrm>
        <a:off x="1815320" y="5411887"/>
        <a:ext cx="2035331" cy="1243876"/>
      </dsp:txXfrm>
    </dsp:sp>
    <dsp:sp modelId="{16D58A84-EE36-4404-864B-AF18ACF523E2}">
      <dsp:nvSpPr>
        <dsp:cNvPr id="0" name=""/>
        <dsp:cNvSpPr/>
      </dsp:nvSpPr>
      <dsp:spPr>
        <a:xfrm rot="11880000">
          <a:off x="2782152" y="3256532"/>
          <a:ext cx="7327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27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B40C9-3D60-49D1-80DF-18DC7F2CF369}">
      <dsp:nvSpPr>
        <dsp:cNvPr id="0" name=""/>
        <dsp:cNvSpPr/>
      </dsp:nvSpPr>
      <dsp:spPr>
        <a:xfrm>
          <a:off x="773572" y="2124855"/>
          <a:ext cx="2026512" cy="1378458"/>
        </a:xfrm>
        <a:prstGeom prst="round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>
              <a:hlinkClick xmlns:r="http://schemas.openxmlformats.org/officeDocument/2006/relationships" r:id="" action="ppaction://hlinksldjump"/>
            </a:rPr>
            <a:t>Плоска</a:t>
          </a:r>
          <a:endParaRPr lang="ru-RU" sz="3500" kern="1200"/>
        </a:p>
      </dsp:txBody>
      <dsp:txXfrm>
        <a:off x="840863" y="2192146"/>
        <a:ext cx="1891930" cy="124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39A05-BA11-44AE-8391-4E390CE4DB0D}">
      <dsp:nvSpPr>
        <dsp:cNvPr id="0" name=""/>
        <dsp:cNvSpPr/>
      </dsp:nvSpPr>
      <dsp:spPr>
        <a:xfrm>
          <a:off x="3886606" y="3004553"/>
          <a:ext cx="2113416" cy="21134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/>
            <a:t>Блискавки у верхніх шарах атмосфери</a:t>
          </a:r>
          <a:endParaRPr lang="ru-RU" sz="3000" kern="1200"/>
        </a:p>
      </dsp:txBody>
      <dsp:txXfrm>
        <a:off x="3989774" y="3107721"/>
        <a:ext cx="1907080" cy="1907080"/>
      </dsp:txXfrm>
    </dsp:sp>
    <dsp:sp modelId="{DAB1EF8D-B476-4F74-824B-7B285B557779}">
      <dsp:nvSpPr>
        <dsp:cNvPr id="0" name=""/>
        <dsp:cNvSpPr/>
      </dsp:nvSpPr>
      <dsp:spPr>
        <a:xfrm rot="16139634">
          <a:off x="4290293" y="2381134"/>
          <a:ext cx="12470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703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2E1-D1A9-4C12-A65D-51637472A17C}">
      <dsp:nvSpPr>
        <dsp:cNvPr id="0" name=""/>
        <dsp:cNvSpPr/>
      </dsp:nvSpPr>
      <dsp:spPr>
        <a:xfrm>
          <a:off x="4182432" y="341726"/>
          <a:ext cx="1415988" cy="1415988"/>
        </a:xfrm>
        <a:prstGeom prst="roundRect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>
              <a:hlinkClick xmlns:r="http://schemas.openxmlformats.org/officeDocument/2006/relationships" r:id="" action="ppaction://hlinksldjump"/>
            </a:rPr>
            <a:t>Джети</a:t>
          </a:r>
          <a:endParaRPr lang="ru-RU" sz="3100" kern="1200"/>
        </a:p>
      </dsp:txBody>
      <dsp:txXfrm>
        <a:off x="4251555" y="410849"/>
        <a:ext cx="1277742" cy="1277742"/>
      </dsp:txXfrm>
    </dsp:sp>
    <dsp:sp modelId="{BF64EFAD-0FAC-497E-BB0D-EB376E30F625}">
      <dsp:nvSpPr>
        <dsp:cNvPr id="0" name=""/>
        <dsp:cNvSpPr/>
      </dsp:nvSpPr>
      <dsp:spPr>
        <a:xfrm rot="1425024">
          <a:off x="5947228" y="4777296"/>
          <a:ext cx="1246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673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125E1-AB34-491C-8B38-D662CE8B6A08}">
      <dsp:nvSpPr>
        <dsp:cNvPr id="0" name=""/>
        <dsp:cNvSpPr/>
      </dsp:nvSpPr>
      <dsp:spPr>
        <a:xfrm>
          <a:off x="7141172" y="4631896"/>
          <a:ext cx="1415988" cy="1415988"/>
        </a:xfrm>
        <a:prstGeom prst="roundRect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Спрайти</a:t>
          </a:r>
          <a:endParaRPr lang="ru-RU" sz="2400" kern="1200"/>
        </a:p>
      </dsp:txBody>
      <dsp:txXfrm>
        <a:off x="7210295" y="4701019"/>
        <a:ext cx="1277742" cy="1277742"/>
      </dsp:txXfrm>
    </dsp:sp>
    <dsp:sp modelId="{6997C6D3-4281-4407-8156-78BD87EAC2DA}">
      <dsp:nvSpPr>
        <dsp:cNvPr id="0" name=""/>
        <dsp:cNvSpPr/>
      </dsp:nvSpPr>
      <dsp:spPr>
        <a:xfrm rot="8973036">
          <a:off x="2220411" y="5135920"/>
          <a:ext cx="1789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60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F530-DAA3-450C-BCD5-E2537CB50258}">
      <dsp:nvSpPr>
        <dsp:cNvPr id="0" name=""/>
        <dsp:cNvSpPr/>
      </dsp:nvSpPr>
      <dsp:spPr>
        <a:xfrm>
          <a:off x="927836" y="5297591"/>
          <a:ext cx="1415988" cy="1415988"/>
        </a:xfrm>
        <a:prstGeom prst="round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>
              <a:hlinkClick xmlns:r="http://schemas.openxmlformats.org/officeDocument/2006/relationships" r:id="" action="ppaction://hlinksldjump"/>
            </a:rPr>
            <a:t>Ельфи</a:t>
          </a:r>
          <a:endParaRPr lang="ru-RU" sz="3100" kern="1200"/>
        </a:p>
      </dsp:txBody>
      <dsp:txXfrm>
        <a:off x="996959" y="5366714"/>
        <a:ext cx="1277742" cy="127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D8F6AF-77E0-434A-94AC-88DC0A936441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3E3130-23AF-4B02-9591-80906514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47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AF8B-67A5-469E-B650-A626D9F13B88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7B16-EDEA-4E45-98F4-7F34F08A7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9079-E3A2-44CD-B709-DAF3620B9CE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BB16-F600-480F-AE9E-3010409C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1C4C-0448-4256-9978-544B7B73288E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BD26-9C6B-4834-9E00-CC5DADC8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3E2E-EFD6-45E1-9BAF-38110F13B4E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2DAC-94D6-4BA7-BBD4-A68526F3F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FA21-DC8F-4E50-BF75-40ED8A37149E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C5FA-D818-4377-9CC6-F1B1C18FB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5678-B77A-403C-A5A0-98883EAF12C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375C-09FD-4252-AD7A-EC39C3773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6B2-727F-45BD-9B7A-8D517A6B44C5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142C-F04B-46D6-A82B-E5F220C1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FEC2-7BE6-45E9-BA2B-90C8A7551556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3456-A912-4DD6-BBE9-915FFAB0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1073-B554-44B8-A838-424E32D2D6A1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8FB3-797A-458E-9DCD-6A3D82BA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71CE-57E7-45FB-BE8A-76A053342E7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63D0-726C-40AE-A929-A80E6710D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D167-9426-46A6-AA13-D9E2F39A65C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1191-C151-4809-AB90-6D089CF69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CD815-28BC-41DD-A439-E47316814A34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442ED3-3DEC-4109-976A-309F2E77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9875" cy="6973888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296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Електрична іскра, від якої</a:t>
            </a:r>
            <a:br>
              <a:rPr lang="uk-U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доводиться рятуватися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06938" y="4508500"/>
            <a:ext cx="4456112" cy="24749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62211" y="0"/>
            <a:ext cx="9199977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3812" y="3717032"/>
            <a:ext cx="4040188" cy="750887"/>
          </a:xfrm>
        </p:spPr>
        <p:txBody>
          <a:bodyPr/>
          <a:lstStyle/>
          <a:p>
            <a:r>
              <a:rPr lang="uk-UA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Плоска блискавка</a:t>
            </a:r>
            <a:endParaRPr lang="ru-RU" b="1" i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404664"/>
            <a:ext cx="4041775" cy="750887"/>
          </a:xfrm>
        </p:spPr>
        <p:txBody>
          <a:bodyPr/>
          <a:lstStyle/>
          <a:p>
            <a:r>
              <a:rPr lang="uk-UA" b="1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Чоткова блискавка</a:t>
            </a:r>
            <a:endParaRPr lang="ru-RU" b="1" i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sz="quarter" idx="2"/>
          </p:nvPr>
        </p:nvSpPr>
        <p:spPr>
          <a:xfrm>
            <a:off x="0" y="1124744"/>
            <a:ext cx="9144000" cy="5616624"/>
          </a:xfrm>
        </p:spPr>
        <p:txBody>
          <a:bodyPr numCol="2"/>
          <a:lstStyle/>
          <a:p>
            <a:pPr marL="136525" indent="0" algn="ctr">
              <a:buNone/>
            </a:pPr>
            <a:r>
              <a:rPr lang="ru-RU" sz="2000"/>
              <a:t>Один з найменш вивчених типів блискавки. Являє собою різновид лінійної блискавки, проте частина імпульсів не проявляється та між проявленням кожного нового існує проміжок у часі та просторі. Виглядає як пунктирна лінійна блискавка. Серед проблем вивчення — дуже низька частота проявлення таких блискавок.</a:t>
            </a:r>
            <a:endParaRPr lang="ru-RU" sz="28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endParaRPr lang="ru-RU" sz="2200" smtClean="0"/>
          </a:p>
          <a:p>
            <a:pPr marL="136525" indent="0" algn="ctr">
              <a:buNone/>
            </a:pPr>
            <a:endParaRPr lang="ru-RU" sz="2200"/>
          </a:p>
          <a:p>
            <a:pPr marL="136525" indent="0" algn="ctr">
              <a:buNone/>
            </a:pPr>
            <a:r>
              <a:rPr lang="ru-RU" sz="2200" smtClean="0"/>
              <a:t>Плоска </a:t>
            </a:r>
            <a:r>
              <a:rPr lang="ru-RU" sz="2200"/>
              <a:t>блискавка являє собою тихий розряд у хмарах</a:t>
            </a:r>
            <a:r>
              <a:rPr lang="ru-RU" sz="2200" smtClean="0"/>
              <a:t>,    </a:t>
            </a:r>
            <a:r>
              <a:rPr lang="ru-RU" sz="2200"/>
              <a:t>коли в них немає достатніх зарядів для утворення лінійної блискавки. Цей вид блискавки не супроводжується гуркотом</a:t>
            </a:r>
            <a:r>
              <a:rPr lang="ru-RU" sz="2200" smtClean="0"/>
              <a:t>.</a:t>
            </a:r>
            <a:r>
              <a:rPr lang="ru-RU" sz="2000"/>
              <a:t> </a:t>
            </a:r>
            <a:endParaRPr lang="ru-RU" sz="2000" smtClean="0"/>
          </a:p>
          <a:p>
            <a:pPr marL="136525" indent="0" algn="ctr">
              <a:buNone/>
            </a:pPr>
            <a:endParaRPr lang="ru-RU" sz="2000" smtClean="0"/>
          </a:p>
          <a:p>
            <a:pPr marL="136525" indent="0" algn="ctr">
              <a:buNone/>
            </a:pPr>
            <a:endParaRPr lang="ru-RU" sz="2000"/>
          </a:p>
          <a:p>
            <a:pPr marL="136525" indent="0" algn="ctr">
              <a:buNone/>
            </a:pPr>
            <a:endParaRPr lang="ru-RU" sz="2000" smtClean="0"/>
          </a:p>
          <a:p>
            <a:pPr marL="136525" indent="0" algn="ctr">
              <a:buNone/>
            </a:pPr>
            <a:endParaRPr lang="ru-RU" sz="2000"/>
          </a:p>
          <a:p>
            <a:pPr marL="136525" indent="0" algn="ctr">
              <a:buNone/>
            </a:pPr>
            <a:r>
              <a:rPr lang="ru-RU" sz="2000" smtClean="0"/>
              <a:t>.</a:t>
            </a:r>
            <a:endParaRPr lang="ru-RU" sz="220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"/>
            <a:ext cx="9144000" cy="6855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943"/>
            <a:ext cx="6563072" cy="850106"/>
          </a:xfrm>
        </p:spPr>
        <p:txBody>
          <a:bodyPr/>
          <a:lstStyle/>
          <a:p>
            <a:r>
              <a:rPr lang="uk-UA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Гамма-блискавка</a:t>
            </a:r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19287" y="3414700"/>
            <a:ext cx="4724713" cy="3443300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Короткотривалий спалах високоенергетичного гамма-випромінювання на низьких і середніх висотах в грозових хмарах атмосфери одразу ж після звичайної лінійної блискавки. Вперше зареєстровано орбітальною гамма-</a:t>
            </a:r>
            <a:r>
              <a:rPr lang="ru-RU" sz="2200">
                <a:solidFill>
                  <a:schemeClr val="accent6">
                    <a:lumMod val="50000"/>
                  </a:schemeClr>
                </a:solidFill>
              </a:rPr>
              <a:t>обсерваторією «Комптон» НАСА в 1991 році. Фізична природа гамма-блискавок поки що </a:t>
            </a:r>
            <a:r>
              <a:rPr lang="ru-RU" sz="2200" smtClean="0">
                <a:solidFill>
                  <a:schemeClr val="accent6">
                    <a:lumMod val="50000"/>
                  </a:schemeClr>
                </a:solidFill>
              </a:rPr>
              <a:t>вивчається</a:t>
            </a:r>
            <a:r>
              <a:rPr lang="ru-RU" sz="220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2551435" cy="22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82"/>
            <a:ext cx="9144000" cy="682741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4719655"/>
              </p:ext>
            </p:extLst>
          </p:nvPr>
        </p:nvGraphicFramePr>
        <p:xfrm>
          <a:off x="-108520" y="-217232"/>
          <a:ext cx="9252520" cy="70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28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7" y="0"/>
            <a:ext cx="91686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4176464" cy="922114"/>
          </a:xfrm>
        </p:spPr>
        <p:txBody>
          <a:bodyPr>
            <a:normAutofit/>
          </a:bodyPr>
          <a:lstStyle/>
          <a:p>
            <a:r>
              <a:rPr lang="uk-UA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Ельфи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01816"/>
            <a:ext cx="8229600" cy="1656184"/>
          </a:xfrm>
        </p:spPr>
        <p:txBody>
          <a:bodyPr/>
          <a:lstStyle/>
          <a:p>
            <a:pPr marL="136525" indent="0" algn="ctr">
              <a:buNone/>
            </a:pPr>
            <a:r>
              <a:rPr lang="uk-UA" sz="2200">
                <a:solidFill>
                  <a:schemeClr val="accent6">
                    <a:lumMod val="75000"/>
                  </a:schemeClr>
                </a:solidFill>
              </a:rPr>
              <a:t>Ельфи </a:t>
            </a:r>
            <a:r>
              <a:rPr lang="uk-UA" sz="2200" smtClean="0">
                <a:solidFill>
                  <a:schemeClr val="accent6">
                    <a:lumMod val="75000"/>
                  </a:schemeClr>
                </a:solidFill>
              </a:rPr>
              <a:t>представляють </a:t>
            </a:r>
            <a:r>
              <a:rPr lang="uk-UA" sz="2200">
                <a:solidFill>
                  <a:schemeClr val="accent6">
                    <a:lumMod val="75000"/>
                  </a:schemeClr>
                </a:solidFill>
              </a:rPr>
              <a:t>собою величезні, але слабосвітних спалаху-конуси діаметром близько 400 км, які з'являються безпосередньо з верхньої частини грозової </a:t>
            </a:r>
            <a:r>
              <a:rPr lang="uk-UA" sz="2200" smtClean="0">
                <a:solidFill>
                  <a:schemeClr val="accent6">
                    <a:lumMod val="75000"/>
                  </a:schemeClr>
                </a:solidFill>
              </a:rPr>
              <a:t>хмари. </a:t>
            </a:r>
            <a:r>
              <a:rPr lang="uk-UA" sz="2200">
                <a:solidFill>
                  <a:schemeClr val="accent6">
                    <a:lumMod val="75000"/>
                  </a:schemeClr>
                </a:solidFill>
              </a:rPr>
              <a:t>Висота ельфів може досягати 100 км, тривалість спалахів - до 5 </a:t>
            </a:r>
            <a:r>
              <a:rPr lang="uk-UA" sz="2200" smtClean="0">
                <a:solidFill>
                  <a:schemeClr val="accent6">
                    <a:lumMod val="75000"/>
                  </a:schemeClr>
                </a:solidFill>
              </a:rPr>
              <a:t>мс.</a:t>
            </a:r>
          </a:p>
        </p:txBody>
      </p:sp>
    </p:spTree>
    <p:extLst>
      <p:ext uri="{BB962C8B-B14F-4D97-AF65-F5344CB8AC3E}">
        <p14:creationId xmlns:p14="http://schemas.microsoft.com/office/powerpoint/2010/main" val="39453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игантские джеты (молнии в верхней атмосфере) - Giant jets (upper-atmospheric lightning)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798" y="0"/>
            <a:ext cx="92617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3312368" cy="1143000"/>
          </a:xfrm>
        </p:spPr>
        <p:txBody>
          <a:bodyPr>
            <a:normAutofit/>
          </a:bodyPr>
          <a:lstStyle/>
          <a:p>
            <a:r>
              <a:rPr lang="uk-UA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Джети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3845023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200"/>
              <a:t>Джети являють собою трубки-конуси синього кольору. Висота джетів може досягати 40-70 км (нижня межа іоносфери), живуть джети відносно довше </a:t>
            </a:r>
            <a:r>
              <a:rPr lang="ru-RU" sz="2200" smtClean="0"/>
              <a:t>ельфів.</a:t>
            </a: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5352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29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752528" cy="1143000"/>
          </a:xfrm>
        </p:spPr>
        <p:txBody>
          <a:bodyPr>
            <a:normAutofit/>
          </a:bodyPr>
          <a:lstStyle/>
          <a:p>
            <a:r>
              <a:rPr lang="uk-UA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Спрайти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772816"/>
            <a:ext cx="3347864" cy="4644516"/>
          </a:xfrm>
        </p:spPr>
        <p:txBody>
          <a:bodyPr numCol="1"/>
          <a:lstStyle/>
          <a:p>
            <a:pPr marL="136525" indent="0" algn="ctr">
              <a:buNone/>
            </a:pPr>
            <a:r>
              <a:rPr lang="ru-RU" sz="2200"/>
              <a:t>Це якась подібність блискавки, яка б'є в мезосфері і термосфері.Спрайти важко помітні, але вони з'являються в сильну грозу на висоті приблизно від 50 до 130 кілометрів (висота утворення «звичайних» блискавок - не більше 16 кілометрів) і досягають в довжину до 60 км і до 100 км у діаметрі. 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700808"/>
            <a:ext cx="2932727" cy="4680520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200"/>
              <a:t>Спрайт з'являються через десяті частки секунди після удару дуже сильною блискавки і тривають менше 100 мілісекунд. Найчастіше спрайт поширюються одночасно вгору і вниз, але при цьому поширення вниз помітно більше </a:t>
            </a:r>
            <a:r>
              <a:rPr lang="ru-RU" sz="2200" smtClean="0"/>
              <a:t>і швидше.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287361"/>
            <a:ext cx="11425746" cy="6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598700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Молни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6348"/>
            <a:ext cx="9144000" cy="6479684"/>
          </a:xfrm>
        </p:spPr>
      </p:pic>
    </p:spTree>
    <p:extLst>
      <p:ext uri="{BB962C8B-B14F-4D97-AF65-F5344CB8AC3E}">
        <p14:creationId xmlns:p14="http://schemas.microsoft.com/office/powerpoint/2010/main" val="22793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дар молни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81328"/>
          </a:xfrm>
        </p:spPr>
      </p:pic>
    </p:spTree>
    <p:extLst>
      <p:ext uri="{BB962C8B-B14F-4D97-AF65-F5344CB8AC3E}">
        <p14:creationId xmlns:p14="http://schemas.microsoft.com/office/powerpoint/2010/main" val="35928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717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 земли с мкс (сильные молнии в африке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09320"/>
          </a:xfrm>
        </p:spPr>
      </p:pic>
    </p:spTree>
    <p:extLst>
      <p:ext uri="{BB962C8B-B14F-4D97-AF65-F5344CB8AC3E}">
        <p14:creationId xmlns:p14="http://schemas.microsoft.com/office/powerpoint/2010/main" val="14260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24528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635080" cy="1008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«Історія» блискавки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950" y="1125538"/>
            <a:ext cx="4679950" cy="5616575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Люди з непам'ятних часів намагалися захиститися від блискавки різними способами. Для знаходження ефективних засобів порятунку від неї потрібно було з'ясувати її природу і причини виникнення. З цією метою в грозове небо запускали повітряні кулі для спостереження електричного розряду,  що проскакує по шнуру до землі. Першим подав ідею блискавковідводу Б. Франклін, пропонуючи заземлювати буди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uk-UA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ки, встановлюючи в їх найвищих точках загострені вертикаль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uk-UA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металеві стержні, з'єднані др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uk-UA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тиною з металевим предметом </a:t>
            </a:r>
            <a:r>
              <a:rPr lang="uk-UA" sz="2800">
                <a:solidFill>
                  <a:schemeClr val="accent6">
                    <a:lumMod val="20000"/>
                    <a:lumOff val="80000"/>
                  </a:schemeClr>
                </a:solidFill>
              </a:rPr>
              <a:t>у </a:t>
            </a:r>
            <a:r>
              <a:rPr lang="uk-UA" sz="28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землі. </a:t>
            </a:r>
            <a:r>
              <a:rPr lang="uk-UA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Проте до цієї ідеї його опоненти віднеслися скептично.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536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125538"/>
            <a:ext cx="4105275" cy="511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07" y="-29600"/>
            <a:ext cx="4510813" cy="688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3" y="-29600"/>
            <a:ext cx="4762500" cy="6887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Фігури Ліхтенберга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1" y="0"/>
            <a:ext cx="9174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52" y="1556792"/>
            <a:ext cx="7416824" cy="3384376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8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ДЯКУЄМО</a:t>
            </a:r>
            <a:br>
              <a:rPr lang="uk-UA" sz="8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uk-UA" sz="8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ЗА УВАГУ</a:t>
            </a:r>
            <a:r>
              <a:rPr lang="uk-UA" sz="8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uk-UA" sz="8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:)</a:t>
            </a:r>
            <a:endParaRPr lang="ru-RU" sz="800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89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Блискавка з точки зору електрики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3183210" cy="3743870"/>
          </a:xfrm>
        </p:spPr>
        <p:txBody>
          <a:bodyPr>
            <a:noAutofit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Фульмінологія – наука, що вивчає блискавки. Блискавка </a:t>
            </a:r>
            <a:r>
              <a:rPr lang="uk-UA" sz="2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це електричне, світлове та звукове явище. Проте пояснення її з точки зору електрики краще розповідає її природу, ніж з точки зору оптики та акустики.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2627784" cy="6381328"/>
          </a:xfrm>
        </p:spPr>
        <p:txBody>
          <a:bodyPr numCol="1">
            <a:noAutofit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Найбільш часто блискавка виникає в купчасто-дощових 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хмарах, іноді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блискавка утворюється в шарувато-дощових хмарах, а також при вулканічних виверженнях, 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торнадо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 і пилових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бурях. Існує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дві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області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в хмарах, позитивна і негативна, це дві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половини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електричного кола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негативний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розряд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прагне до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220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20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16216" y="0"/>
            <a:ext cx="2654811" cy="6453336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позитивного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, і цей заряд називається лідером. Позитивний заряд, стример, прагне до лідера. Лідер виходить в основному з хмари, а стример - з поверхні землі або іншої хмари з позитивно зарядженою областю. Блискавка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не один розряд, а кілька десятків пульсуючих розрядів</a:t>
            </a:r>
            <a:r>
              <a:rPr lang="ru-RU" sz="2200"/>
              <a:t>.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36567"/>
            <a:ext cx="3456384" cy="257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328592" cy="7375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Блискавка</a:t>
            </a:r>
            <a:r>
              <a:rPr lang="uk-UA" sz="3600" dirty="0" smtClean="0"/>
              <a:t> 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числах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588" y="2060848"/>
            <a:ext cx="7416824" cy="41764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/>
              <a:t>Струм в розряді блискавки досягає </a:t>
            </a:r>
            <a:r>
              <a:rPr lang="ru-RU" sz="3400" dirty="0">
                <a:solidFill>
                  <a:srgbClr val="FFC000"/>
                </a:solidFill>
              </a:rPr>
              <a:t>10-100 тисяч </a:t>
            </a:r>
            <a:r>
              <a:rPr lang="ru-RU" sz="3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ампер</a:t>
            </a:r>
            <a:r>
              <a:rPr lang="ru-RU" sz="3400" dirty="0"/>
              <a:t>, напруга - </a:t>
            </a:r>
            <a:r>
              <a:rPr lang="ru-RU" sz="3400" dirty="0">
                <a:solidFill>
                  <a:srgbClr val="FFC000"/>
                </a:solidFill>
              </a:rPr>
              <a:t>1000000</a:t>
            </a:r>
            <a:r>
              <a:rPr lang="ru-RU" sz="3400" dirty="0"/>
              <a:t> вольт (іноді досягає </a:t>
            </a:r>
            <a:r>
              <a:rPr lang="ru-RU" sz="3400" dirty="0">
                <a:solidFill>
                  <a:srgbClr val="FFC000"/>
                </a:solidFill>
              </a:rPr>
              <a:t>50000000</a:t>
            </a:r>
            <a:r>
              <a:rPr lang="ru-RU" sz="3400" dirty="0"/>
              <a:t> вольт</a:t>
            </a:r>
            <a:r>
              <a:rPr lang="ru-RU" sz="3400" dirty="0" smtClean="0"/>
              <a:t>). </a:t>
            </a:r>
            <a:r>
              <a:rPr lang="ru-RU" sz="3400" dirty="0"/>
              <a:t>Середня довжина блискавки </a:t>
            </a:r>
            <a:r>
              <a:rPr lang="ru-RU" sz="3400" dirty="0">
                <a:solidFill>
                  <a:srgbClr val="FFC000"/>
                </a:solidFill>
              </a:rPr>
              <a:t>2,5</a:t>
            </a:r>
            <a:r>
              <a:rPr lang="ru-RU" sz="3400" dirty="0"/>
              <a:t> км, деякі розряди тягнуться в атмосфері на відстань до </a:t>
            </a:r>
            <a:r>
              <a:rPr lang="ru-RU" sz="3400" dirty="0">
                <a:solidFill>
                  <a:srgbClr val="FFC000"/>
                </a:solidFill>
              </a:rPr>
              <a:t>20</a:t>
            </a:r>
            <a:r>
              <a:rPr lang="ru-RU" sz="3400" dirty="0"/>
              <a:t> км</a:t>
            </a:r>
            <a:r>
              <a:rPr lang="ru-RU" sz="3400" dirty="0" smtClean="0"/>
              <a:t>. Середня</a:t>
            </a:r>
            <a:r>
              <a:rPr lang="ru-RU" sz="3400" dirty="0"/>
              <a:t> </a:t>
            </a:r>
            <a:r>
              <a:rPr lang="ru-RU" sz="3400" dirty="0" smtClean="0"/>
              <a:t>швидкість</a:t>
            </a:r>
            <a:r>
              <a:rPr lang="ru-RU" sz="3400" dirty="0"/>
              <a:t> руху </a:t>
            </a:r>
            <a:r>
              <a:rPr lang="ru-RU" sz="3400" dirty="0" smtClean="0"/>
              <a:t>блискавки</a:t>
            </a:r>
            <a:r>
              <a:rPr lang="ru-RU" sz="3400" i="1" dirty="0"/>
              <a:t> </a:t>
            </a:r>
            <a:r>
              <a:rPr lang="ru-RU" sz="3400" dirty="0">
                <a:solidFill>
                  <a:srgbClr val="FFC000"/>
                </a:solidFill>
              </a:rPr>
              <a:t>150</a:t>
            </a:r>
            <a:r>
              <a:rPr lang="ru-RU" sz="3400" dirty="0"/>
              <a:t> </a:t>
            </a:r>
            <a:r>
              <a:rPr lang="ru-RU" sz="3400" dirty="0" smtClean="0"/>
              <a:t>км/с. </a:t>
            </a:r>
            <a:endParaRPr lang="ru-RU" sz="3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26" y="0"/>
            <a:ext cx="917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050903" cy="10129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Косм</a:t>
            </a:r>
            <a:r>
              <a:rPr lang="uk-U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ічні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блискавки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3322712" cy="4752528"/>
          </a:xfrm>
        </p:spPr>
        <p:txBody>
          <a:bodyPr numCol="1">
            <a:noAutofit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Вчені давно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з'ясували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блискавки - не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унікальний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Землі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явище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.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Наприклад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їх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спостерігають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Марсі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Венері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Юпітері,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Сатурні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Урані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. Але до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недавнього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часу не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відомо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блискавки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можуть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виникати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прямо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посеред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космічного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Нічого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Е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лектричний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розряд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виявлений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поряд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з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галактикою</a:t>
            </a:r>
            <a:endParaRPr lang="ru-RU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18698" y="2319336"/>
            <a:ext cx="3171622" cy="4525963"/>
          </a:xfrm>
        </p:spPr>
        <p:txBody>
          <a:bodyPr/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C303 -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довжина цієї « блискавки » оцінюється в 150 000 світлових років.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Як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і більшість найкрутіших космічних явищ , цей розряд викликаний чорною дірою. Астрономи припускають, що чорна діра,</a:t>
            </a:r>
            <a:r>
              <a:rPr lang="en-US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має сильне магнітне поле, яке в свою чергу генерує електрику.</a:t>
            </a:r>
            <a:endParaRPr lang="ru-RU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736584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0"/>
            <a:ext cx="91424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832648" cy="9221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Лінійна блискавка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8003232" cy="4365104"/>
          </a:xfrm>
        </p:spPr>
        <p:txBody>
          <a:bodyPr numCol="3">
            <a:normAutofit fontScale="92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 Л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інійна блискавка,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яка є 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іскровим розрядом.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Під впливом електричного поля вільні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електрони набувають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великої швидкості і при зіткненні з молекулами іонізують їх. Внаслідок цього у повітрі збільшується кількість електронів, які знову розганяються електричним полем і в свою чергу спричиняють іонізацію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молекул.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вузькому каналі повітря лавиноподібно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збільшується кількість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електронів, що рухаються від хмари до землі. Цим іонізованим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каналом із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хмари починають витікати заряди. Виникає </a:t>
            </a:r>
            <a:r>
              <a:rPr lang="ru-RU" sz="24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лідер </a:t>
            </a:r>
            <a:r>
              <a:rPr lang="ru-RU" sz="2400">
                <a:solidFill>
                  <a:schemeClr val="accent6">
                    <a:lumMod val="20000"/>
                    <a:lumOff val="80000"/>
                  </a:schemeClr>
                </a:solidFill>
              </a:rPr>
              <a:t>блискавки, який пробігає 50—100 м і зупиняється. Потім він відразу ж відновлюється у тому ж каналі і пробігає ще таку ж відстань. Так триває доки лідер не досягне землі.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2" y="0"/>
            <a:ext cx="9184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170" y="620688"/>
            <a:ext cx="6347048" cy="940966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Кульова блискавка</a:t>
            </a:r>
            <a:endParaRPr lang="ru-RU" sz="3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40612" y="2060848"/>
            <a:ext cx="3347864" cy="4584127"/>
          </a:xfrm>
        </p:spPr>
        <p:txBody>
          <a:bodyPr numCol="1"/>
          <a:lstStyle/>
          <a:p>
            <a:pPr marL="136525" indent="0" algn="ctr">
              <a:buNone/>
            </a:pP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Кульова блискавка — сферичний розряд, який існує в атмосфері певний час.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 з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куля діаметром </a:t>
            </a: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10—20 см,червонуватого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світіння, яка повільно рухається у повітряній течії і супроводжується свистячим або шиплячим звуком. Куля може існувати від декількох секунд до декількох днів. </a:t>
            </a:r>
            <a:endParaRPr lang="ru-RU" sz="220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1672" y="2060848"/>
            <a:ext cx="2952328" cy="4608512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2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У момент зникнення куля часто вибухає, спричиняючи великі руйнування і залишаючи по соб</a:t>
            </a:r>
            <a:r>
              <a:rPr lang="uk-UA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200">
                <a:solidFill>
                  <a:schemeClr val="accent6">
                    <a:lumMod val="20000"/>
                    <a:lumOff val="80000"/>
                  </a:schemeClr>
                </a:solidFill>
              </a:rPr>
              <a:t> хмарку, яка має гострий запах сірки. Куля може проходити через вузькі отвори та уникати перепони, тому вона може з легкістю проникнути в дім. </a:t>
            </a:r>
            <a:endParaRPr lang="ru-RU" sz="220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584</Words>
  <Application>Microsoft Office PowerPoint</Application>
  <PresentationFormat>Экран (4:3)</PresentationFormat>
  <Paragraphs>67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Електрична іскра, від якої доводиться рятуватися</vt:lpstr>
      <vt:lpstr>«Історія» блискавки</vt:lpstr>
      <vt:lpstr>Блискавка з точки зору електрики</vt:lpstr>
      <vt:lpstr>Презентация PowerPoint</vt:lpstr>
      <vt:lpstr>Блискавка у числах</vt:lpstr>
      <vt:lpstr>Космічні блискавки</vt:lpstr>
      <vt:lpstr>Презентация PowerPoint</vt:lpstr>
      <vt:lpstr>Лінійна блискавка</vt:lpstr>
      <vt:lpstr>Кульова блискавка</vt:lpstr>
      <vt:lpstr>Презентация PowerPoint</vt:lpstr>
      <vt:lpstr>Гамма-блискавка</vt:lpstr>
      <vt:lpstr>Презентация PowerPoint</vt:lpstr>
      <vt:lpstr>Ельфи</vt:lpstr>
      <vt:lpstr>Джети</vt:lpstr>
      <vt:lpstr>Спрайти</vt:lpstr>
      <vt:lpstr>Презентация PowerPoint</vt:lpstr>
      <vt:lpstr>Презентация PowerPoint</vt:lpstr>
      <vt:lpstr>Презентация PowerPoint</vt:lpstr>
      <vt:lpstr>Презентация PowerPoint</vt:lpstr>
      <vt:lpstr>Фігури Ліхтенберга</vt:lpstr>
      <vt:lpstr>ДЯКУЄМО ЗА УВАГУ 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Nata</cp:lastModifiedBy>
  <cp:revision>47</cp:revision>
  <dcterms:created xsi:type="dcterms:W3CDTF">2014-02-08T11:38:07Z</dcterms:created>
  <dcterms:modified xsi:type="dcterms:W3CDTF">2015-02-02T15:28:25Z</dcterms:modified>
</cp:coreProperties>
</file>