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410472" cy="5000636"/>
          </a:xfrm>
        </p:spPr>
        <p:txBody>
          <a:bodyPr/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з фізики на тему: </a:t>
            </a:r>
            <a:r>
              <a:rPr lang="uk-UA" dirty="0" err="1" smtClean="0"/>
              <a:t>“Виробництво</a:t>
            </a:r>
            <a:r>
              <a:rPr lang="uk-UA" dirty="0" smtClean="0"/>
              <a:t>, передача та використання енергії електричного </a:t>
            </a:r>
            <a:r>
              <a:rPr lang="uk-UA" dirty="0" err="1" smtClean="0"/>
              <a:t>струму”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учениці 7(11)Б</a:t>
            </a:r>
            <a:br>
              <a:rPr lang="uk-UA" dirty="0" smtClean="0"/>
            </a:br>
            <a:r>
              <a:rPr lang="uk-UA" dirty="0" smtClean="0"/>
              <a:t>Бургелі Наталії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Виробництво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електроенергії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наш час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–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продуктивних</a:t>
            </a:r>
            <a:r>
              <a:rPr lang="ru-RU" dirty="0" smtClean="0"/>
              <a:t> сил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  <a:r>
              <a:rPr lang="ru-RU" dirty="0" err="1" smtClean="0"/>
              <a:t>Провідну</a:t>
            </a:r>
            <a:r>
              <a:rPr lang="ru-RU" dirty="0" smtClean="0"/>
              <a:t> роль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електроенергія</a:t>
            </a:r>
            <a:r>
              <a:rPr lang="ru-RU" dirty="0" smtClean="0"/>
              <a:t> – </a:t>
            </a:r>
            <a:r>
              <a:rPr lang="ru-RU" dirty="0" err="1" smtClean="0"/>
              <a:t>найуніверсальніша</a:t>
            </a:r>
            <a:r>
              <a:rPr lang="ru-RU" dirty="0" smtClean="0"/>
              <a:t> та </a:t>
            </a:r>
            <a:r>
              <a:rPr lang="ru-RU" dirty="0" err="1" smtClean="0"/>
              <a:t>найзручніша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форма </a:t>
            </a:r>
            <a:r>
              <a:rPr lang="ru-RU" dirty="0" err="1" smtClean="0"/>
              <a:t>енергії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подвоєння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за 25 </a:t>
            </a:r>
            <a:r>
              <a:rPr lang="ru-RU" dirty="0" err="1" smtClean="0"/>
              <a:t>років</a:t>
            </a:r>
            <a:r>
              <a:rPr lang="ru-RU" dirty="0" smtClean="0"/>
              <a:t>, то </a:t>
            </a:r>
            <a:r>
              <a:rPr lang="ru-RU" dirty="0" err="1" smtClean="0"/>
              <a:t>подвоєння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– за 10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пов’язаних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витратою</a:t>
            </a:r>
            <a:r>
              <a:rPr lang="ru-RU" dirty="0" smtClean="0"/>
              <a:t> </a:t>
            </a:r>
            <a:r>
              <a:rPr lang="ru-RU" dirty="0" err="1" smtClean="0"/>
              <a:t>енергоресурсів</a:t>
            </a:r>
            <a:r>
              <a:rPr lang="ru-RU" dirty="0" smtClean="0"/>
              <a:t>, </a:t>
            </a:r>
            <a:r>
              <a:rPr lang="ru-RU" dirty="0" err="1" smtClean="0"/>
              <a:t>перетвориться</a:t>
            </a:r>
            <a:r>
              <a:rPr lang="ru-RU" dirty="0" smtClean="0"/>
              <a:t> на </a:t>
            </a:r>
            <a:r>
              <a:rPr lang="ru-RU" dirty="0" err="1" smtClean="0"/>
              <a:t>електроенергію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2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: </a:t>
            </a:r>
            <a:r>
              <a:rPr lang="ru-RU" b="1" dirty="0" err="1" smtClean="0">
                <a:solidFill>
                  <a:srgbClr val="C00000"/>
                </a:solidFill>
              </a:rPr>
              <a:t>теплові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гідроелектричні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У наш час </a:t>
            </a:r>
            <a:r>
              <a:rPr lang="ru-RU" dirty="0" err="1" smtClean="0"/>
              <a:t>теплові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 (ТЕЦ)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40%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а </a:t>
            </a:r>
            <a:r>
              <a:rPr lang="ru-RU" dirty="0" err="1" smtClean="0"/>
              <a:t>гідроелектростанції</a:t>
            </a:r>
            <a:r>
              <a:rPr lang="ru-RU" dirty="0" smtClean="0"/>
              <a:t> (ГЕС) – </a:t>
            </a:r>
            <a:r>
              <a:rPr lang="ru-RU" dirty="0" err="1" smtClean="0"/>
              <a:t>близько</a:t>
            </a:r>
            <a:r>
              <a:rPr lang="ru-RU" dirty="0" smtClean="0"/>
              <a:t> 20%.</a:t>
            </a:r>
          </a:p>
          <a:p>
            <a:r>
              <a:rPr lang="ru-RU" dirty="0" err="1" smtClean="0"/>
              <a:t>Значну</a:t>
            </a:r>
            <a:r>
              <a:rPr lang="ru-RU" dirty="0" smtClean="0"/>
              <a:t> роль в </a:t>
            </a:r>
            <a:r>
              <a:rPr lang="ru-RU" dirty="0" err="1" smtClean="0"/>
              <a:t>енергетиці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атомні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 (АЕС). </a:t>
            </a:r>
            <a:r>
              <a:rPr lang="ru-RU" dirty="0" err="1" smtClean="0"/>
              <a:t>Сьогодні</a:t>
            </a:r>
            <a:r>
              <a:rPr lang="ru-RU" dirty="0" smtClean="0"/>
              <a:t> вони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10%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8505092" cy="1214422"/>
          </a:xfrm>
        </p:spPr>
        <p:txBody>
          <a:bodyPr>
            <a:noAutofit/>
          </a:bodyPr>
          <a:lstStyle/>
          <a:p>
            <a:r>
              <a:rPr lang="uk-UA" sz="6600" dirty="0" smtClean="0"/>
              <a:t>ГЕС</a:t>
            </a:r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3600" dirty="0" smtClean="0"/>
              <a:t>(</a:t>
            </a:r>
            <a:r>
              <a:rPr lang="uk-UA" sz="3600" dirty="0" err="1" smtClean="0"/>
              <a:t>гідроелектро</a:t>
            </a:r>
            <a:r>
              <a:rPr lang="uk-UA" sz="3600" dirty="0" smtClean="0"/>
              <a:t> станція</a:t>
            </a:r>
            <a:r>
              <a:rPr lang="uk-UA" sz="2400" dirty="0" smtClean="0"/>
              <a:t>)</a:t>
            </a:r>
            <a:endParaRPr lang="ru-RU" sz="2400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929486" cy="51971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47836" cy="1417638"/>
          </a:xfrm>
        </p:spPr>
        <p:txBody>
          <a:bodyPr>
            <a:normAutofit fontScale="90000"/>
          </a:bodyPr>
          <a:lstStyle/>
          <a:p>
            <a:r>
              <a:rPr lang="uk-UA" sz="8000" dirty="0" smtClean="0"/>
              <a:t>АЕС</a:t>
            </a:r>
            <a:r>
              <a:rPr lang="uk-UA" sz="8800" dirty="0" smtClean="0"/>
              <a:t/>
            </a:r>
            <a:br>
              <a:rPr lang="uk-UA" sz="8800" dirty="0" smtClean="0"/>
            </a:br>
            <a:r>
              <a:rPr lang="uk-UA" sz="3100" dirty="0" err="1" smtClean="0"/>
              <a:t>атомнаелектростанція</a:t>
            </a:r>
            <a:r>
              <a:rPr lang="uk-UA" sz="3100" dirty="0" smtClean="0"/>
              <a:t>)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7233021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576398" cy="1417638"/>
          </a:xfrm>
        </p:spPr>
        <p:txBody>
          <a:bodyPr>
            <a:normAutofit fontScale="90000"/>
          </a:bodyPr>
          <a:lstStyle/>
          <a:p>
            <a:r>
              <a:rPr lang="uk-UA" sz="8000" dirty="0" smtClean="0"/>
              <a:t>ТЕС</a:t>
            </a:r>
            <a:r>
              <a:rPr lang="uk-UA" sz="8800" dirty="0" smtClean="0"/>
              <a:t/>
            </a:r>
            <a:br>
              <a:rPr lang="uk-UA" sz="8800" dirty="0" smtClean="0"/>
            </a:br>
            <a:r>
              <a:rPr lang="uk-UA" sz="4400" dirty="0" smtClean="0"/>
              <a:t>(</a:t>
            </a:r>
            <a:r>
              <a:rPr lang="uk-UA" sz="4400" dirty="0" err="1" smtClean="0"/>
              <a:t>теплоелектро</a:t>
            </a:r>
            <a:r>
              <a:rPr lang="uk-UA" sz="4400" dirty="0" smtClean="0"/>
              <a:t> </a:t>
            </a:r>
            <a:r>
              <a:rPr lang="uk-UA" sz="4400" dirty="0" smtClean="0"/>
              <a:t>станція</a:t>
            </a:r>
            <a:r>
              <a:rPr lang="uk-UA" sz="3200" dirty="0" smtClean="0"/>
              <a:t>)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6256365" cy="50050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192882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Схема </a:t>
            </a:r>
            <a:r>
              <a:rPr lang="ru-RU" sz="6000" b="1" dirty="0" err="1" smtClean="0"/>
              <a:t>передачі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електроенергії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споживачеві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43" y="2428868"/>
            <a:ext cx="9088757" cy="41434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574835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генератори</a:t>
            </a:r>
            <a:r>
              <a:rPr lang="ru-RU" dirty="0" smtClean="0"/>
              <a:t> </a:t>
            </a:r>
            <a:r>
              <a:rPr lang="ru-RU" dirty="0" err="1" smtClean="0"/>
              <a:t>змінного</a:t>
            </a:r>
            <a:r>
              <a:rPr lang="ru-RU" dirty="0" smtClean="0"/>
              <a:t> струму на </a:t>
            </a:r>
            <a:r>
              <a:rPr lang="ru-RU" dirty="0" err="1" smtClean="0"/>
              <a:t>електростанціях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напругу</a:t>
            </a:r>
            <a:r>
              <a:rPr lang="ru-RU" dirty="0" smtClean="0"/>
              <a:t>, яка не </a:t>
            </a:r>
            <a:r>
              <a:rPr lang="ru-RU" dirty="0" err="1" smtClean="0"/>
              <a:t>перевищує</a:t>
            </a:r>
            <a:r>
              <a:rPr lang="ru-RU" dirty="0" smtClean="0"/>
              <a:t> 20кВ, </a:t>
            </a:r>
            <a:r>
              <a:rPr lang="ru-RU" dirty="0" err="1" smtClean="0"/>
              <a:t>оскільки</a:t>
            </a:r>
            <a:r>
              <a:rPr lang="ru-RU" dirty="0" smtClean="0"/>
              <a:t> за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напруг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пробою </a:t>
            </a:r>
            <a:r>
              <a:rPr lang="ru-RU" dirty="0" err="1" smtClean="0"/>
              <a:t>ізоляції</a:t>
            </a:r>
            <a:r>
              <a:rPr lang="ru-RU" dirty="0" smtClean="0"/>
              <a:t> в обмотках генератора.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 в </a:t>
            </a:r>
            <a:r>
              <a:rPr lang="ru-RU" dirty="0" err="1" smtClean="0"/>
              <a:t>лініях</a:t>
            </a:r>
            <a:r>
              <a:rPr lang="ru-RU" dirty="0" smtClean="0"/>
              <a:t> </a:t>
            </a:r>
            <a:r>
              <a:rPr lang="ru-RU" dirty="0" err="1" smtClean="0"/>
              <a:t>електропередачі</a:t>
            </a:r>
            <a:r>
              <a:rPr lang="ru-RU" dirty="0" smtClean="0"/>
              <a:t> (ЛЕП) </a:t>
            </a:r>
            <a:r>
              <a:rPr lang="ru-RU" dirty="0" err="1" smtClean="0"/>
              <a:t>має</a:t>
            </a:r>
            <a:r>
              <a:rPr lang="ru-RU" dirty="0" smtClean="0"/>
              <a:t> бути максимальною, тому на великих </a:t>
            </a:r>
            <a:r>
              <a:rPr lang="ru-RU" dirty="0" err="1" smtClean="0"/>
              <a:t>електростанціях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</a:t>
            </a:r>
            <a:r>
              <a:rPr lang="ru-RU" dirty="0" err="1" smtClean="0"/>
              <a:t>підвищувальні</a:t>
            </a:r>
            <a:r>
              <a:rPr lang="ru-RU" dirty="0" smtClean="0"/>
              <a:t> </a:t>
            </a:r>
            <a:r>
              <a:rPr lang="ru-RU" dirty="0" err="1" smtClean="0"/>
              <a:t>трансформатори</a:t>
            </a:r>
            <a:r>
              <a:rPr lang="ru-RU" dirty="0" smtClean="0"/>
              <a:t>.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на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знижувальних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r>
              <a:rPr lang="ru-RU" dirty="0" smtClean="0"/>
              <a:t>. Подальше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до </a:t>
            </a:r>
            <a:r>
              <a:rPr lang="ru-RU" dirty="0" err="1" smtClean="0"/>
              <a:t>величини</a:t>
            </a:r>
            <a:r>
              <a:rPr lang="ru-RU" dirty="0" smtClean="0"/>
              <a:t> порядку 4кВ </a:t>
            </a:r>
            <a:r>
              <a:rPr lang="ru-RU" dirty="0" err="1" smtClean="0"/>
              <a:t>необхідне</a:t>
            </a:r>
            <a:r>
              <a:rPr lang="ru-RU" dirty="0" smtClean="0"/>
              <a:t> для </a:t>
            </a:r>
            <a:r>
              <a:rPr lang="ru-RU" dirty="0" err="1" smtClean="0"/>
              <a:t>енергорозподілу</a:t>
            </a:r>
            <a:r>
              <a:rPr lang="ru-RU" dirty="0" smtClean="0"/>
              <a:t> по </a:t>
            </a:r>
            <a:r>
              <a:rPr lang="ru-RU" dirty="0" err="1" smtClean="0"/>
              <a:t>місцевих</a:t>
            </a:r>
            <a:r>
              <a:rPr lang="ru-RU" dirty="0" smtClean="0"/>
              <a:t> мережах.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потужні</a:t>
            </a:r>
            <a:r>
              <a:rPr lang="ru-RU" dirty="0" smtClean="0"/>
              <a:t> </a:t>
            </a:r>
            <a:r>
              <a:rPr lang="ru-RU" dirty="0" err="1" smtClean="0"/>
              <a:t>трансформатори</a:t>
            </a:r>
            <a:r>
              <a:rPr lang="ru-RU" dirty="0" smtClean="0"/>
              <a:t>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напругу</a:t>
            </a:r>
            <a:r>
              <a:rPr lang="ru-RU" dirty="0" smtClean="0"/>
              <a:t> до 220В.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електроенергії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Потреба в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як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на </a:t>
            </a:r>
            <a:r>
              <a:rPr lang="ru-RU" dirty="0" err="1" smtClean="0"/>
              <a:t>транспорті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побуті.Задовольнити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потребу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способами.</a:t>
            </a:r>
          </a:p>
          <a:p>
            <a:r>
              <a:rPr lang="ru-RU" dirty="0" err="1" smtClean="0"/>
              <a:t>Найпростіший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–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потужніх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( </a:t>
            </a:r>
            <a:r>
              <a:rPr lang="ru-RU" dirty="0" err="1" smtClean="0"/>
              <a:t>теплових</a:t>
            </a:r>
            <a:r>
              <a:rPr lang="ru-RU" dirty="0" smtClean="0"/>
              <a:t>, </a:t>
            </a:r>
            <a:r>
              <a:rPr lang="ru-RU" dirty="0" err="1" smtClean="0"/>
              <a:t>гідравлічних</a:t>
            </a:r>
            <a:r>
              <a:rPr lang="ru-RU" dirty="0" smtClean="0"/>
              <a:t>, </a:t>
            </a:r>
            <a:r>
              <a:rPr lang="ru-RU" dirty="0" err="1" smtClean="0"/>
              <a:t>атомних</a:t>
            </a:r>
            <a:r>
              <a:rPr lang="ru-RU" dirty="0" smtClean="0"/>
              <a:t> ). </a:t>
            </a:r>
            <a:r>
              <a:rPr lang="ru-RU" dirty="0" err="1" smtClean="0"/>
              <a:t>Передові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потреби в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способом. </a:t>
            </a:r>
            <a:r>
              <a:rPr lang="ru-RU" dirty="0" err="1" smtClean="0"/>
              <a:t>Пріоритет</a:t>
            </a:r>
            <a:r>
              <a:rPr lang="ru-RU" dirty="0" smtClean="0"/>
              <a:t> у </a:t>
            </a:r>
            <a:r>
              <a:rPr lang="ru-RU" dirty="0" err="1" smtClean="0"/>
              <a:t>зусиллях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відданий</a:t>
            </a:r>
            <a:r>
              <a:rPr lang="ru-RU" dirty="0" smtClean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а не </a:t>
            </a: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291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Презентація з фізики на тему: “Виробництво, передача та використання енергії електричного струму” учениці 7(11)Б Бургелі Наталії</vt:lpstr>
      <vt:lpstr>Виробництво електроенергії </vt:lpstr>
      <vt:lpstr>Слайд 3</vt:lpstr>
      <vt:lpstr>ГЕС (гідроелектро станція)</vt:lpstr>
      <vt:lpstr>АЕС атомнаелектростанція) </vt:lpstr>
      <vt:lpstr>ТЕС (теплоелектро станція)</vt:lpstr>
      <vt:lpstr>Схема передачі електроенергії споживачеві </vt:lpstr>
      <vt:lpstr>Слайд 8</vt:lpstr>
      <vt:lpstr>Використання електроенергії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фізики на тему: “Виробництво, передача та використання енергії електричного струму” учениці 7(11)Б Бургелі Наталії</dc:title>
  <cp:lastModifiedBy>User</cp:lastModifiedBy>
  <cp:revision>3</cp:revision>
  <dcterms:modified xsi:type="dcterms:W3CDTF">2013-11-18T21:41:55Z</dcterms:modified>
</cp:coreProperties>
</file>