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1" r:id="rId3"/>
    <p:sldId id="263" r:id="rId4"/>
    <p:sldId id="257" r:id="rId5"/>
    <p:sldId id="258" r:id="rId6"/>
    <p:sldId id="262" r:id="rId7"/>
    <p:sldId id="265" r:id="rId8"/>
    <p:sldId id="260" r:id="rId9"/>
    <p:sldId id="264" r:id="rId10"/>
    <p:sldId id="267" r:id="rId11"/>
    <p:sldId id="268" r:id="rId12"/>
    <p:sldId id="269" r:id="rId13"/>
    <p:sldId id="274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86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B2606-4F11-4B94-81F1-7F0449D5C7F5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A9C8E-0CA0-438A-865F-5730B3D869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A303E-81D2-44BD-9F6D-68DA0B6B8DBB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51D6B6B-073A-481F-90C6-BFB859995E41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639B568-70DD-4E85-A190-A9874A462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6B6B-073A-481F-90C6-BFB859995E41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B568-70DD-4E85-A190-A9874A462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6B6B-073A-481F-90C6-BFB859995E41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B568-70DD-4E85-A190-A9874A462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230188"/>
            <a:ext cx="7316788" cy="533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600200" y="1295400"/>
            <a:ext cx="358140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34000" y="1295400"/>
            <a:ext cx="3582988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6B6B-073A-481F-90C6-BFB859995E41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B568-70DD-4E85-A190-A9874A462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6B6B-073A-481F-90C6-BFB859995E41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B568-70DD-4E85-A190-A9874A462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6B6B-073A-481F-90C6-BFB859995E41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B568-70DD-4E85-A190-A9874A462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1D6B6B-073A-481F-90C6-BFB859995E41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39B568-70DD-4E85-A190-A9874A4628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51D6B6B-073A-481F-90C6-BFB859995E41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639B568-70DD-4E85-A190-A9874A462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6B6B-073A-481F-90C6-BFB859995E41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B568-70DD-4E85-A190-A9874A462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6B6B-073A-481F-90C6-BFB859995E41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B568-70DD-4E85-A190-A9874A462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6B6B-073A-481F-90C6-BFB859995E41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B568-70DD-4E85-A190-A9874A462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51D6B6B-073A-481F-90C6-BFB859995E41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639B568-70DD-4E85-A190-A9874A462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1044;&#1072;&#1085;&#1072;\&#1087;&#1088;&#1077;&#1076;&#1084;&#1077;&#1090;&#1090;&#1090;&#1090;\&#1087;&#1077;&#1088;&#1077;&#1084;&#1077;&#1085;&#1085;&#1099;&#1081;%20&#1090;&#1086;&#1082;\&#1069;&#1083;&#1077;&#1082;&#1090;&#1088;&#1086;&#1090;&#1077;&#1093;&#1085;&#1080;&#1082;&#1072;.%20&#1055;&#1088;&#1080;&#1085;&#1094;&#1080;&#1087;%20&#1076;&#1077;&#1081;&#1089;&#1090;&#1074;&#1080;&#1103;%20&#1075;&#1077;&#1085;&#1077;&#1088;&#1072;&#1090;&#1086;&#1088;&#1072;%20&#1080;%20&#1044;&#1055;&#1058;..wmv.mp4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44;&#1072;&#1085;&#1072;\&#1087;&#1088;&#1077;&#1076;&#1084;&#1077;&#1090;&#1090;&#1090;&#1090;\&#1087;&#1077;&#1088;&#1077;&#1084;&#1077;&#1085;&#1085;&#1099;&#1081;%20&#1090;&#1086;&#1082;\&#1055;&#1086;&#1083;&#1091;&#1095;&#1077;&#1085;&#1080;&#1077;%20&#1087;&#1077;&#1088;&#1077;&#1084;&#1077;&#1085;&#1085;&#1086;&#1075;&#1086;%20&#1080;&#1085;&#1076;&#1091;&#1082;&#1094;&#1080;&#1086;&#1085;&#1085;&#1086;&#1075;&#1086;%20&#1090;&#1086;&#1082;&#1072;'.mp4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44;&#1072;&#1085;&#1072;\&#1087;&#1088;&#1077;&#1076;&#1084;&#1077;&#1090;&#1090;&#1090;&#1090;\&#1087;&#1077;&#1088;&#1077;&#1084;&#1077;&#1085;&#1085;&#1099;&#1081;%20&#1090;&#1086;&#1082;\&#1043;&#1077;&#1085;&#1077;&#1088;&#1072;&#1090;&#1086;&#1088;%20&#1087;&#1077;&#1088;&#1077;&#1084;&#1077;&#1085;&#1085;&#1086;&#1075;&#1086;%20&#1090;&#1086;&#1082;&#1072;.%20&#1060;&#1083;&#1101;&#1096;-&#1072;&#1085;&#1080;&#1084;&#1072;&#1094;&#1080;&#1103;.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428604"/>
            <a:ext cx="8786842" cy="3143272"/>
          </a:xfrm>
        </p:spPr>
        <p:txBody>
          <a:bodyPr>
            <a:noAutofit/>
          </a:bodyPr>
          <a:lstStyle/>
          <a:p>
            <a:pPr algn="ctr"/>
            <a: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Переменный </a:t>
            </a:r>
            <a: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электрический</a:t>
            </a:r>
            <a:b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ток.</a:t>
            </a:r>
            <a:b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Генератор переменного электрического тока.</a:t>
            </a:r>
            <a:endParaRPr lang="ru-RU" sz="4800" b="1" i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1" name="Picture 1" descr="D:\Дана\предметттт\переменный ток\2227771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786190"/>
            <a:ext cx="4071966" cy="29131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 flipH="1">
            <a:off x="357158" y="642918"/>
            <a:ext cx="2808288" cy="4968875"/>
          </a:xfrm>
        </p:spPr>
        <p:txBody>
          <a:bodyPr/>
          <a:lstStyle/>
          <a:p>
            <a:pPr eaLnBrk="1" hangingPunct="1"/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Общий вид генератора переменного тока с внутренними полюсами;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800" i="1" u="sng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Ротор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является индуктором, а </a:t>
            </a:r>
            <a:r>
              <a:rPr lang="ru-RU" sz="2800" i="1" u="sng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статор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—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якорем.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09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2C2C2"/>
              </a:clrFrom>
              <a:clrTo>
                <a:srgbClr val="C2C2C2">
                  <a:alpha val="0"/>
                </a:srgbClr>
              </a:clrTo>
            </a:clrChange>
            <a:lum contrast="58000"/>
          </a:blip>
          <a:srcRect l="4248" t="1762"/>
          <a:stretch>
            <a:fillRect/>
          </a:stretch>
        </p:blipFill>
        <p:spPr bwMode="auto">
          <a:xfrm>
            <a:off x="3357554" y="500042"/>
            <a:ext cx="5037137" cy="623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214282" y="714356"/>
            <a:ext cx="3071834" cy="5184775"/>
          </a:xfrm>
        </p:spPr>
        <p:txBody>
          <a:bodyPr/>
          <a:lstStyle/>
          <a:p>
            <a:pPr eaLnBrk="1" hangingPunct="1"/>
            <a:r>
              <a:rPr lang="ru-RU" sz="2400" dirty="0" smtClean="0"/>
              <a:t> </a:t>
            </a:r>
            <a:r>
              <a:rPr lang="ru-RU" sz="2400" b="1" i="1" u="sng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Схема устройства генератора: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— неподвижный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якорь;</a:t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— вращающийся   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индуктор;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3— контактные   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кольца;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4— скользящие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по ним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щетки.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3" name="Picture 5"/>
          <p:cNvPicPr>
            <a:picLocks noChangeAspect="1" noChangeArrowheads="1"/>
          </p:cNvPicPr>
          <p:nvPr/>
        </p:nvPicPr>
        <p:blipFill>
          <a:blip r:embed="rId2">
            <a:lum bright="6000" contrast="64000"/>
          </a:blip>
          <a:srcRect/>
          <a:stretch>
            <a:fillRect/>
          </a:stretch>
        </p:blipFill>
        <p:spPr bwMode="auto">
          <a:xfrm>
            <a:off x="3428992" y="1071546"/>
            <a:ext cx="5256213" cy="490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lum contrast="100000"/>
          </a:blip>
          <a:srcRect/>
          <a:stretch>
            <a:fillRect/>
          </a:stretch>
        </p:blipFill>
        <p:spPr bwMode="auto">
          <a:xfrm>
            <a:off x="500034" y="785794"/>
            <a:ext cx="8027988" cy="364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835150" y="4532313"/>
            <a:ext cx="67691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Вращающийся индуктор</a:t>
            </a:r>
          </a:p>
          <a:p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генератора   </a:t>
            </a: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 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(ротор)   и   якорь</a:t>
            </a:r>
          </a:p>
          <a:p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(статор)  </a:t>
            </a:r>
            <a:r>
              <a:rPr lang="ru-RU" sz="3200" i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2, 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в обмотке  которого </a:t>
            </a:r>
          </a:p>
          <a:p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индуцируется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ток.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Электротехника. Принцип действия генератора и ДПТ..wmv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1000164" y="-642966"/>
            <a:ext cx="10834763" cy="81260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6981825" cy="684213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Виды генераторов: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42984"/>
            <a:ext cx="8459788" cy="27352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600" dirty="0" smtClean="0">
                <a:solidFill>
                  <a:schemeClr val="folHlink"/>
                </a:solidFill>
                <a:latin typeface="Calibri" pitchFamily="34" charset="0"/>
                <a:cs typeface="Calibri" pitchFamily="34" charset="0"/>
              </a:rPr>
              <a:t>                                 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ru-RU" sz="3600" dirty="0" smtClean="0">
                <a:solidFill>
                  <a:schemeClr val="folHlin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3200" i="1" dirty="0" smtClean="0">
                <a:latin typeface="Calibri" pitchFamily="34" charset="0"/>
                <a:cs typeface="Calibri" pitchFamily="34" charset="0"/>
              </a:rPr>
              <a:t>это </a:t>
            </a:r>
            <a:r>
              <a:rPr lang="ru-RU" sz="3200" i="1" dirty="0" smtClean="0">
                <a:latin typeface="Calibri" pitchFamily="34" charset="0"/>
                <a:cs typeface="Calibri" pitchFamily="34" charset="0"/>
              </a:rPr>
              <a:t>генератор, который приводится в действие паровой  или газовой турбиной.</a:t>
            </a:r>
            <a:endParaRPr lang="ru-RU" i="1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4000" u="sng" dirty="0" smtClean="0">
                <a:solidFill>
                  <a:schemeClr val="folHlink"/>
                </a:solidFill>
              </a:rPr>
              <a:t>   </a:t>
            </a:r>
            <a:r>
              <a:rPr lang="ru-RU" sz="2400" i="1" dirty="0" smtClean="0">
                <a:solidFill>
                  <a:schemeClr val="folHlink"/>
                </a:solidFill>
              </a:rPr>
              <a:t> </a:t>
            </a:r>
            <a:r>
              <a:rPr lang="ru-RU" sz="4000" u="sng" dirty="0" smtClean="0">
                <a:solidFill>
                  <a:schemeClr val="folHlink"/>
                </a:solidFill>
              </a:rPr>
              <a:t> </a:t>
            </a:r>
          </a:p>
        </p:txBody>
      </p:sp>
      <p:pic>
        <p:nvPicPr>
          <p:cNvPr id="8198" name="Picture 6" descr="http://globaltechpk.com/images/8e7489fd8c2a9c4f986eed5ddc9107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571744"/>
            <a:ext cx="4214842" cy="40814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14282" y="1071546"/>
            <a:ext cx="3500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Турбогенератор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285720" y="1714488"/>
            <a:ext cx="352901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36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Дизель-агрегат- </a:t>
            </a:r>
            <a:r>
              <a:rPr lang="ru-RU" sz="3200" i="1" dirty="0">
                <a:latin typeface="Calibri" pitchFamily="34" charset="0"/>
                <a:cs typeface="Calibri" pitchFamily="34" charset="0"/>
              </a:rPr>
              <a:t>генератор, ротор которого вращается от двигателя внутреннего сгорания.</a:t>
            </a:r>
            <a:endParaRPr lang="ru-RU" sz="3600" i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221" name="Picture 5" descr="http://stroy-gm.ru/images/gml7500esx_1.jpg"/>
          <p:cNvPicPr>
            <a:picLocks noChangeAspect="1" noChangeArrowheads="1"/>
          </p:cNvPicPr>
          <p:nvPr/>
        </p:nvPicPr>
        <p:blipFill>
          <a:blip r:embed="rId2"/>
          <a:srcRect l="12500" r="19999"/>
          <a:stretch>
            <a:fillRect/>
          </a:stretch>
        </p:blipFill>
        <p:spPr bwMode="auto">
          <a:xfrm>
            <a:off x="4286248" y="1500174"/>
            <a:ext cx="4286280" cy="42333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214282" y="500042"/>
            <a:ext cx="6981825" cy="684213"/>
          </a:xfrm>
          <a:prstGeom prst="rect">
            <a:avLst/>
          </a:prstGeom>
        </p:spPr>
        <p:txBody>
          <a:bodyPr>
            <a:normAutofit fontScale="975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Виды генераторов: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142844" y="785794"/>
            <a:ext cx="3714744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36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Гидрогенератор</a:t>
            </a:r>
            <a:r>
              <a:rPr lang="ru-RU" sz="3600" i="1" u="sng" dirty="0" smtClean="0">
                <a:solidFill>
                  <a:schemeClr val="folHlin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i="1" dirty="0">
                <a:latin typeface="Calibri" pitchFamily="34" charset="0"/>
                <a:cs typeface="Calibri" pitchFamily="34" charset="0"/>
              </a:rPr>
              <a:t>вращает гидротурбина.</a:t>
            </a:r>
          </a:p>
        </p:txBody>
      </p:sp>
      <p:pic>
        <p:nvPicPr>
          <p:cNvPr id="10243" name="Picture 5" descr="гидрогенератор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714356"/>
            <a:ext cx="4249737" cy="5949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45" name="Picture 5" descr="http://img05.taobaocdn.com/bao/uploaded/i5/T1tOXyXoVgXXbyEuU9_103243.jpg"/>
          <p:cNvPicPr>
            <a:picLocks noChangeAspect="1" noChangeArrowheads="1"/>
          </p:cNvPicPr>
          <p:nvPr/>
        </p:nvPicPr>
        <p:blipFill>
          <a:blip r:embed="rId3"/>
          <a:srcRect l="11959" t="2125" r="9453" b="4390"/>
          <a:stretch>
            <a:fillRect/>
          </a:stretch>
        </p:blipFill>
        <p:spPr bwMode="auto">
          <a:xfrm>
            <a:off x="285720" y="3429000"/>
            <a:ext cx="3286148" cy="31432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5714992"/>
            <a:ext cx="7572375" cy="1143008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Генератор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переменного тока раннего 20-го века сделанный в Будапеште</a:t>
            </a:r>
            <a:endParaRPr lang="ru-RU" sz="2800" dirty="0">
              <a:solidFill>
                <a:schemeClr val="accent2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Рисунок 4" descr="Генератор переменного тока раннего 20-го века сделанный в Будапеште, Венгрия, в зале производства электроэнергии гидроэлектростании (фотография Прокудина-Горского, 1905-1915).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57166"/>
            <a:ext cx="7358078" cy="5722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428604"/>
            <a:ext cx="7316788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dirty="0" smtClean="0"/>
              <a:t>Определение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1142984"/>
            <a:ext cx="4643470" cy="52578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Переменным током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называется электрический ток,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который периодически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изменяется по величине и по направлению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ru-RU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Условное обозначение          или        .</a:t>
            </a:r>
            <a:endParaRPr lang="ru-RU" sz="2000" dirty="0" smtClean="0"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ru-RU" sz="2000" b="1" dirty="0" smtClean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ru-RU" sz="2000" dirty="0" smtClean="0">
                <a:latin typeface="Calibri" pitchFamily="34" charset="0"/>
                <a:cs typeface="Calibri" pitchFamily="34" charset="0"/>
              </a:rPr>
              <a:t>Модуль максимального значения силы тока за период называется </a:t>
            </a:r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амплитудой колебаний силы </a:t>
            </a:r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тока.</a:t>
            </a:r>
          </a:p>
          <a:p>
            <a:pPr eaLnBrk="1" hangingPunct="1"/>
            <a:endParaRPr lang="ru-RU" sz="20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В настоящее время в электрических сетях используется переменный ток.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Многие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законы, которые были выведены для постоянного тока, действуют и для переменного тока. </a:t>
            </a:r>
          </a:p>
          <a:p>
            <a:pPr eaLnBrk="1" hangingPunct="1"/>
            <a:endParaRPr lang="ru-RU" sz="1800" b="1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buNone/>
            </a:pPr>
            <a:endParaRPr lang="ru-RU" sz="1800" b="1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Содержимое 8" descr="945bba4614a1a8ff8bc3834652e45cd4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286116" y="2928934"/>
            <a:ext cx="214314" cy="91849"/>
          </a:xfrm>
        </p:spPr>
      </p:pic>
      <p:pic>
        <p:nvPicPr>
          <p:cNvPr id="3077" name="Picture 6" descr="I=\frac{1}{\sqrt{2}}\cdot I_m\approx 0,707\cdot I_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5572140"/>
            <a:ext cx="316865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2" descr="Кривая синусоидального ток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2000240"/>
            <a:ext cx="3757613" cy="225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469bf19b8f04a778193506bf4159edbb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6248" y="2857496"/>
            <a:ext cx="222252" cy="142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642918"/>
            <a:ext cx="8643998" cy="492922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Переменный ток имеет ряд преимуществ по сравнению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с</a:t>
            </a:r>
          </a:p>
          <a:p>
            <a:pPr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постоянным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током: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- генератор переменного тока значительно проще и дешевле генератора постоянного тока;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- переменный ток можно трансформировать;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- переменный ток легко преобразуется в постоянный;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- двигатели переменного тока значительно проще и дешевле двигателей постоянного тока;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- проблема передачи электроэнергии на большие расстояния была решена только при использовании переменного тока высокого напряжения и трансформаторов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endParaRPr lang="ru-RU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Для производства </a:t>
            </a:r>
            <a:endParaRPr lang="ru-RU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переменного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тока применяется </a:t>
            </a:r>
            <a:endParaRPr lang="ru-RU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синусоидальное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напряжение.</a:t>
            </a:r>
            <a:endParaRPr lang="ru-RU" dirty="0"/>
          </a:p>
        </p:txBody>
      </p:sp>
      <p:pic>
        <p:nvPicPr>
          <p:cNvPr id="20482" name="Picture 2" descr="http://upload.wikimedia.org/wikipedia/commons/thumb/5/54/%D0%A0%D0%B0%D0%B7%D0%B2%D0%B5%D1%80%D0%BD%D1%83%D1%82%D0%B0%D1%8F_%D0%B4%D0%B8%D0%B0%D0%B3%D1%80%D0%B0%D0%BC%D0%BC%D0%B0_%D0%BF%D0%B5%D1%80%D0%B5%D0%BC%D0%B5%D0%BD%D0%BD%D0%BE%D0%B3%D0%BE_%D1%81%D0%B8%D0%BD%D1%83%D1%81%D0%BE%D0%B8%D0%B4%D0%B0%D0%BB%D1%8C%D0%BD%D0%BE%D0%B3%D0%BE_%D1%82%D0%BE%D0%BA%D0%B0.JPG/220px-%D0%A0%D0%B0%D0%B7%D0%B2%D0%B5%D1%80%D0%BD%D1%83%D1%82%D0%B0%D1%8F_%D0%B4%D0%B8%D0%B0%D0%B3%D1%80%D0%B0%D0%BC%D0%BC%D0%B0_%D0%BF%D0%B5%D1%80%D0%B5%D0%BC%D0%B5%D0%BD%D0%BD%D0%BE%D0%B3%D0%BE_%D1%81%D0%B8%D0%BD%D1%83%D1%81%D0%BE%D0%B8%D0%B4%D0%B0%D0%BB%D1%8C%D0%BD%D0%BE%D0%B3%D0%BE_%D1%82%D0%BE%D0%BA%D0%B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4286256"/>
            <a:ext cx="3714776" cy="2482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3571900" cy="2000264"/>
          </a:xfrm>
        </p:spPr>
        <p:txBody>
          <a:bodyPr anchor="t">
            <a:noAutofit/>
          </a:bodyPr>
          <a:lstStyle/>
          <a:p>
            <a:r>
              <a:rPr lang="ru-RU" sz="2800" dirty="0" smtClean="0">
                <a:latin typeface="Calibri" pitchFamily="34" charset="0"/>
                <a:cs typeface="Calibri" pitchFamily="34" charset="0"/>
              </a:rPr>
              <a:t>Частота переменного тока – это число колебаний в 1 с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785786" y="2857496"/>
            <a:ext cx="3500462" cy="3762369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Calibri" pitchFamily="34" charset="0"/>
                <a:cs typeface="Calibri" pitchFamily="34" charset="0"/>
              </a:rPr>
              <a:t>Стандартная частота промышленного переменного тока равна 50 Гц.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Documents and Settings\Wolverine\Рабочий стол\сканирование\сканирование000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214422"/>
            <a:ext cx="3014027" cy="4286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Получение переменного индукционного тока'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571536" y="-357214"/>
            <a:ext cx="10287072" cy="77153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4100" name="Picture 9" descr="Файл:Electric motor cycle 1.png"/>
          <p:cNvPicPr>
            <a:picLocks noChangeAspect="1" noChangeArrowheads="1"/>
          </p:cNvPicPr>
          <p:nvPr/>
        </p:nvPicPr>
        <p:blipFill>
          <a:blip r:embed="rId2"/>
          <a:srcRect t="6250" b="6250"/>
          <a:stretch>
            <a:fillRect/>
          </a:stretch>
        </p:blipFill>
        <p:spPr bwMode="auto">
          <a:xfrm>
            <a:off x="1285852" y="142852"/>
            <a:ext cx="6643702" cy="58132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5929330"/>
            <a:ext cx="8001024" cy="92867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400" b="1" dirty="0" smtClean="0">
                <a:latin typeface="Calibri" pitchFamily="34" charset="0"/>
                <a:cs typeface="Calibri" pitchFamily="34" charset="0"/>
              </a:rPr>
              <a:t>Генератор переменного тока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71480"/>
            <a:ext cx="8572560" cy="61436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ru-RU" sz="2400" b="1" u="sng" dirty="0" smtClean="0">
                <a:latin typeface="Calibri" pitchFamily="34" charset="0"/>
                <a:cs typeface="Calibri" pitchFamily="34" charset="0"/>
              </a:rPr>
              <a:t>Генератор переменного тока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- является </a:t>
            </a:r>
            <a:endParaRPr lang="ru-RU" sz="2400" dirty="0" smtClean="0">
              <a:latin typeface="Calibri" pitchFamily="34" charset="0"/>
              <a:cs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электромеханическим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устройством, которое преобразует механическую энергию  в электрическую энергию переменного тока.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ru-RU" sz="2400" dirty="0" smtClean="0">
              <a:latin typeface="Calibri" pitchFamily="34" charset="0"/>
              <a:cs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Системы производящие переменный ток были известны в простых видах со времён открытия магнитной индукции электрического тока.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Принцип действия генератора основан на явлении электромагнитной индукции — возникновении электрического напряжения в обмотке статора, находящейся в переменном магнитном поле. Оно создается с помощью вращающегося электромагнита — ротора при прохождении по его обмотке постоянного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тока.</a:t>
            </a:r>
            <a:endParaRPr lang="ru-RU" sz="2400" dirty="0" smtClean="0">
              <a:latin typeface="Calibri" pitchFamily="34" charset="0"/>
              <a:cs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ru-RU" sz="2000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Wolverine\Рабочий стол\elkoleb6curves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8467771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Генератор переменного тока. Флэш-анимация.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408</TotalTime>
  <Words>314</Words>
  <Application>Microsoft Office PowerPoint</Application>
  <PresentationFormat>Экран (4:3)</PresentationFormat>
  <Paragraphs>43</Paragraphs>
  <Slides>17</Slides>
  <Notes>1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Городская</vt:lpstr>
      <vt:lpstr>Переменный электрический  ток. Генератор переменного электрического тока.</vt:lpstr>
      <vt:lpstr>Определение </vt:lpstr>
      <vt:lpstr>Слайд 3</vt:lpstr>
      <vt:lpstr>Частота переменного тока – это число колебаний в 1 с</vt:lpstr>
      <vt:lpstr>Слайд 5</vt:lpstr>
      <vt:lpstr>Генератор переменного тока </vt:lpstr>
      <vt:lpstr>Слайд 7</vt:lpstr>
      <vt:lpstr>Слайд 8</vt:lpstr>
      <vt:lpstr>Слайд 9</vt:lpstr>
      <vt:lpstr> Общий вид генератора переменного тока с внутренними полюсами;  Ротор является индуктором, а статор — якорем.</vt:lpstr>
      <vt:lpstr> Схема устройства генератора:  1 — неподвижный якорь;  2 — вращающийся    индуктор; 3— контактные    кольца; 4— скользящие по ним щетки.</vt:lpstr>
      <vt:lpstr>Слайд 12</vt:lpstr>
      <vt:lpstr>Слайд 13</vt:lpstr>
      <vt:lpstr>Виды генераторов:</vt:lpstr>
      <vt:lpstr>Слайд 15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Переменный электрический ток.</dc:title>
  <dc:creator>Wolverine</dc:creator>
  <cp:lastModifiedBy>Bogdana_Yarik</cp:lastModifiedBy>
  <cp:revision>50</cp:revision>
  <dcterms:created xsi:type="dcterms:W3CDTF">2009-11-08T11:54:24Z</dcterms:created>
  <dcterms:modified xsi:type="dcterms:W3CDTF">2013-11-10T19:30:59Z</dcterms:modified>
</cp:coreProperties>
</file>