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301" r:id="rId3"/>
    <p:sldId id="257" r:id="rId4"/>
    <p:sldId id="260" r:id="rId5"/>
    <p:sldId id="286" r:id="rId6"/>
    <p:sldId id="305" r:id="rId7"/>
    <p:sldId id="306" r:id="rId8"/>
    <p:sldId id="299" r:id="rId9"/>
    <p:sldId id="30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5598-2E37-4D50-B2DD-7F3F253A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223A-43C5-4971-938A-EFDF44D06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A2F7-4462-452D-90CB-CF76093D0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99D6-5994-42B3-8E84-11838B10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DA5-F67F-433B-9811-53DE4E34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D6CE-A4EA-4F0B-A07F-27D4C98C0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5B73-A053-46D7-A049-B8DC9C12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57B1-424A-4520-93C5-18493405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C70B-FC70-4A29-B270-5876540D1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D2AF-2DDB-4BFE-BAF5-6D5399C66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55E-D4FD-4394-A3E1-99BCC528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D3C86-701A-4948-AA5D-15DC874EB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enovo\Desktop\&#1087;&#1091;&#1073;&#1083;&#1080;&#1082;&#1072;&#1094;&#1080;&#1080;%20&#1085;&#1072;%20&#1089;&#1072;&#1081;&#1090;&#1077;\&#1055;&#1077;&#1076;&#1089;&#1086;&#1074;&#1077;&#1090;.&#1089;&#1091;\&#1048;&#1089;&#1072;&#1072;&#1082;%20&#1053;&#1100;&#1102;&#1090;&#1086;&#1085;\&#1063;&#1072;&#1081;&#1082;&#1086;&#1074;&#1089;&#1082;&#1080;&#1081;_-___39_&#1042;&#1088;&#1077;&#1084;&#1077;&#1085;&#1072;_&#1075;&#1086;&#1076;&#1072;__39___op.37b_-_10._&#1054;&#1082;&#1090;&#1103;&#1073;&#1088;&#1100;__&#1054;&#1089;&#1077;&#1085;&#1085;&#1103;&#1103;_&#1087;&#1077;&#1089;&#1085;&#1100;_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______Microsoft_Office_PowerPoint1111.sld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0" y="1052513"/>
          <a:ext cx="9144000" cy="4740275"/>
        </p:xfrm>
        <a:graphic>
          <a:graphicData uri="http://schemas.openxmlformats.org/presentationml/2006/ole">
            <p:oleObj spid="_x0000_s13313" name="Слайд" r:id="rId4" imgW="4570501" imgH="3427618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993300"/>
                </a:solidFill>
                <a:latin typeface="Monotype Corsiva" pitchFamily="66" charset="0"/>
              </a:rPr>
              <a:t>Презентація на тему:”Реактивний рух.Імпульс  тіла.Рух штучних супутників Землі”</a:t>
            </a:r>
            <a:endParaRPr lang="ru-RU" sz="3200" b="1" smtClean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5105400"/>
            <a:ext cx="6264275" cy="7715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smtClean="0">
                <a:solidFill>
                  <a:srgbClr val="993300"/>
                </a:solidFill>
                <a:latin typeface="Monotype Corsiva" pitchFamily="66" charset="0"/>
              </a:rPr>
              <a:t>Автор:</a:t>
            </a:r>
            <a:r>
              <a:rPr lang="uk-UA" sz="2500" smtClean="0">
                <a:solidFill>
                  <a:srgbClr val="993300"/>
                </a:solidFill>
                <a:latin typeface="Monotype Corsiva" pitchFamily="66" charset="0"/>
              </a:rPr>
              <a:t> учениця 10 класу Каленчук  Марія.</a:t>
            </a:r>
            <a:endParaRPr lang="ru-RU" sz="2500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Чайковский_-___39_Времена_года__39___op.37b_-_10._Октябрь__Осенняя_песнь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1550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Monotype Corsiva" pitchFamily="66" charset="0"/>
              </a:rPr>
              <a:t>“</a:t>
            </a:r>
            <a:r>
              <a:rPr lang="uk-UA" smtClean="0">
                <a:latin typeface="Monotype Corsiva" pitchFamily="66" charset="0"/>
              </a:rPr>
              <a:t>Імпульс тіла”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755650" y="1700213"/>
            <a:ext cx="59769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663300"/>
                </a:solidFill>
                <a:latin typeface="Monotype Corsiva" pitchFamily="66" charset="0"/>
              </a:rPr>
              <a:t>Імпульс тіла -- векторна фізична величина, що є мірою механічного руху, чисельно дорівнює добутку маси тіла на швидкість його руху.</a:t>
            </a:r>
          </a:p>
          <a:p>
            <a:r>
              <a:rPr lang="ru-RU" sz="2400">
                <a:solidFill>
                  <a:srgbClr val="663300"/>
                </a:solidFill>
                <a:latin typeface="Monotype Corsiva" pitchFamily="66" charset="0"/>
              </a:rPr>
              <a:t>Імпульс сили -- векторна фізична величина, що є мірою дії сили за певний проміжок часу.</a:t>
            </a:r>
          </a:p>
          <a:p>
            <a:r>
              <a:rPr lang="ru-RU" sz="2400">
                <a:solidFill>
                  <a:srgbClr val="663300"/>
                </a:solidFill>
                <a:latin typeface="Monotype Corsiva" pitchFamily="66" charset="0"/>
              </a:rPr>
              <a:t>Зміна імпульсу тіла дорівнює імпульсу сили. При взаємодії тіл їх імпульси можуть змінюватися</a:t>
            </a:r>
            <a:r>
              <a:rPr lang="ru-RU" sz="2400">
                <a:latin typeface="Monotype Corsiva" pitchFamily="66" charset="0"/>
              </a:rPr>
              <a:t>.</a:t>
            </a:r>
          </a:p>
        </p:txBody>
      </p:sp>
      <p:pic>
        <p:nvPicPr>
          <p:cNvPr id="39943" name="Picture 7" descr="C:\Documents and Settings\Slushatel-4-1\Мои документы\KozlovaEA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21163"/>
            <a:ext cx="22860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2275" y="836613"/>
            <a:ext cx="4968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663300"/>
                </a:solidFill>
                <a:latin typeface="Monotype Corsiva" pitchFamily="66" charset="0"/>
              </a:rPr>
              <a:t>Закон збереження імпульсу</a:t>
            </a:r>
            <a:endParaRPr lang="ru-RU" sz="320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00113" y="1628775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33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755650" y="1412875"/>
            <a:ext cx="7056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993300"/>
                </a:solidFill>
                <a:latin typeface="Monotype Corsiva" pitchFamily="66" charset="0"/>
              </a:rPr>
              <a:t>   </a:t>
            </a:r>
            <a:r>
              <a:rPr lang="ru-RU" sz="2400">
                <a:solidFill>
                  <a:srgbClr val="663300"/>
                </a:solidFill>
                <a:latin typeface="Monotype Corsiva" pitchFamily="66" charset="0"/>
              </a:rPr>
              <a:t>Один із фундаментальних законів фізики,який стверджує,що у замкненій системі сумарний імпульс усіх тіл зберігається.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3300"/>
                </a:solidFill>
                <a:latin typeface="Monotype Corsiva" pitchFamily="66" charset="0"/>
              </a:rPr>
              <a:t>Умови застосування закону збереження імпульсу 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3300"/>
                </a:solidFill>
                <a:latin typeface="Monotype Corsiva" pitchFamily="66" charset="0"/>
              </a:rPr>
              <a:t>1)Система повинна бути замкнутою.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3300"/>
                </a:solidFill>
                <a:latin typeface="Monotype Corsiva" pitchFamily="66" charset="0"/>
              </a:rPr>
              <a:t>2)Зовнішні сили,що діють на тіла системи компенсуються ,або їх  дією можна знехтувати 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3300"/>
                </a:solidFill>
                <a:latin typeface="Monotype Corsiva" pitchFamily="66" charset="0"/>
              </a:rPr>
              <a:t>3)Виконується в інерціальних системах  відліку.</a:t>
            </a:r>
            <a:endParaRPr lang="ru-RU" sz="2400">
              <a:solidFill>
                <a:srgbClr val="663300"/>
              </a:solidFill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663300"/>
                </a:solidFill>
                <a:latin typeface="Monotype Corsiva" pitchFamily="66" charset="0"/>
              </a:rPr>
              <a:t>Реактивний рух</a:t>
            </a:r>
            <a:endParaRPr lang="ru-RU" sz="36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450" y="1125538"/>
            <a:ext cx="6842125" cy="5111750"/>
          </a:xfrm>
        </p:spPr>
        <p:txBody>
          <a:bodyPr/>
          <a:lstStyle/>
          <a:p>
            <a:r>
              <a:rPr lang="ru-RU" sz="1800" smtClean="0">
                <a:solidFill>
                  <a:srgbClr val="993300"/>
                </a:solidFill>
                <a:latin typeface="Monotype Corsiva" pitchFamily="66" charset="0"/>
              </a:rPr>
              <a:t>    </a:t>
            </a:r>
            <a:r>
              <a:rPr lang="ru-RU" smtClean="0">
                <a:solidFill>
                  <a:srgbClr val="663300"/>
                </a:solidFill>
                <a:latin typeface="Monotype Corsiva" pitchFamily="66" charset="0"/>
              </a:rPr>
              <a:t>Рух тіла, що виникає внаслідок відділення від нього частини його маси з певною швидкістю, називають реактивним.</a:t>
            </a:r>
          </a:p>
          <a:p>
            <a:r>
              <a:rPr lang="ru-RU" smtClean="0">
                <a:solidFill>
                  <a:srgbClr val="663300"/>
                </a:solidFill>
                <a:latin typeface="Monotype Corsiva" pitchFamily="66" charset="0"/>
              </a:rPr>
              <a:t>Принципи реактивного руху знаходять широке практичне застосування в авіації та космонавтиці.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sz="18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2960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Monotype Corsiva" pitchFamily="66" charset="0"/>
              </a:rPr>
              <a:t>Першим проектом пілотованої ракети був у 1881 році проект ракети з пороховим двигуном відомого революціонера Миколи Івановича Кибальчича (1853-1881).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Monotype Corsiva" pitchFamily="66" charset="0"/>
              </a:rPr>
              <a:t>Будучи засудженим царським судом за участь у вбивстві імператора Олександра II, Кибальчич в камері смертників за 10 днів до страти подав адміністрації в'язниці записку з описом свого винаходу. Але царські чиновники приховали від вчених цей проект. Про нього стало відомо лише в 1916 році.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ru-RU" sz="280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smtClean="0">
                <a:solidFill>
                  <a:srgbClr val="663300"/>
                </a:solidFill>
                <a:latin typeface="Monotype Corsiva" pitchFamily="66" charset="0"/>
              </a:rPr>
              <a:t>З історії розвитку реактивного руху</a:t>
            </a:r>
            <a:endParaRPr lang="ru-RU" sz="40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663300"/>
                </a:solidFill>
                <a:latin typeface="Monotype Corsiva" pitchFamily="66" charset="0"/>
              </a:rPr>
              <a:t>Рух штучних супутників Землі</a:t>
            </a:r>
            <a:endParaRPr lang="ru-RU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23556" name="Picture 4" descr="5005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76700"/>
            <a:ext cx="2293938" cy="1720850"/>
          </a:xfrm>
          <a:prstGeom prst="rect">
            <a:avLst/>
          </a:prstGeom>
          <a:noFill/>
        </p:spPr>
      </p:pic>
      <p:pic>
        <p:nvPicPr>
          <p:cNvPr id="23559" name="Picture 7" descr="satellit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92150"/>
            <a:ext cx="2376487" cy="1778000"/>
          </a:xfrm>
          <a:prstGeom prst="rect">
            <a:avLst/>
          </a:prstGeom>
          <a:noFill/>
        </p:spPr>
      </p:pic>
      <p:pic>
        <p:nvPicPr>
          <p:cNvPr id="23561" name="Picture 9" descr="загруженно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860800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971550" y="981075"/>
            <a:ext cx="4259263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Monotype Corsiva" pitchFamily="66" charset="0"/>
              </a:rPr>
              <a:t>    Сергій Павлович Корольов був найбільшим конструктором ракетно-космічних систем. Під його керівництвом було здійснено запуски перших у світі штучних супутників Землі, Місяця і Сонця, перших пілотованих космічних кораблів і перший вихід людини з супутника у відкритий космос.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69634" name="Picture 2" descr="C:\Documents and Settings\Slushatel-4-1\Мои документы\KozlovaEA\21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16113"/>
            <a:ext cx="30972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4464050" cy="5256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663300"/>
                </a:solidFill>
                <a:latin typeface="Monotype Corsiva" pitchFamily="66" charset="0"/>
              </a:rPr>
              <a:t>     </a:t>
            </a:r>
            <a:r>
              <a:rPr lang="ru-RU" sz="2400" smtClean="0">
                <a:solidFill>
                  <a:srgbClr val="663300"/>
                </a:solidFill>
                <a:latin typeface="Monotype Corsiva" pitchFamily="66" charset="0"/>
              </a:rPr>
              <a:t>Перший штучний супутник Землі запущений на орбіту в СРСР 4 жовтня 1957 року.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smtClean="0">
                <a:solidFill>
                  <a:srgbClr val="663300"/>
                </a:solidFill>
                <a:latin typeface="Monotype Corsiva" pitchFamily="66" charset="0"/>
              </a:rPr>
              <a:t>     3 листопада 1957 року в космос був запущений супутник з собакою Лайкою на борту.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400" smtClean="0">
                <a:solidFill>
                  <a:srgbClr val="663300"/>
                </a:solidFill>
                <a:latin typeface="Monotype Corsiva" pitchFamily="66" charset="0"/>
              </a:rPr>
              <a:t>     2 січня 1959 року була запущена перша автоматична міжпланетна станція «Луна-1", яка стала першим штучним супутником Сонця.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sz="240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70661" name="Picture 5" descr="C:\Documents and Settings\Slushatel-4-1\Мои документы\Космос-1\eart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3211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r>
              <a:rPr lang="uk-UA" sz="3600" smtClean="0">
                <a:solidFill>
                  <a:srgbClr val="663300"/>
                </a:solidFill>
                <a:latin typeface="Monotype Corsiva" pitchFamily="66" charset="0"/>
              </a:rPr>
              <a:t>Дякую за увагу!</a:t>
            </a:r>
            <a:endParaRPr lang="ru-RU" sz="3600" smtClean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290</Words>
  <Application>Microsoft Office PowerPoint</Application>
  <PresentationFormat>Экран (4:3)</PresentationFormat>
  <Paragraphs>25</Paragraphs>
  <Slides>9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Тема Office</vt:lpstr>
      <vt:lpstr>Слайд</vt:lpstr>
      <vt:lpstr>Презентація на тему:”Реактивний рух.Імпульс  тіла.Рух штучних супутників Землі”</vt:lpstr>
      <vt:lpstr>“Імпульс тіла”</vt:lpstr>
      <vt:lpstr>Слайд 3</vt:lpstr>
      <vt:lpstr>Реактивний рух</vt:lpstr>
      <vt:lpstr>З історії розвитку реактивного руху</vt:lpstr>
      <vt:lpstr>Рух штучних супутників Землі</vt:lpstr>
      <vt:lpstr>Слайд 7</vt:lpstr>
      <vt:lpstr>Слайд 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Ромазановна</dc:creator>
  <cp:lastModifiedBy>Masha</cp:lastModifiedBy>
  <cp:revision>71</cp:revision>
  <dcterms:created xsi:type="dcterms:W3CDTF">2012-06-28T13:08:12Z</dcterms:created>
  <dcterms:modified xsi:type="dcterms:W3CDTF">2013-12-13T21:32:23Z</dcterms:modified>
</cp:coreProperties>
</file>