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33754FC-9EDB-40BA-8934-6CAB666D71C3}">
          <p14:sldIdLst>
            <p14:sldId id="256"/>
            <p14:sldId id="257"/>
            <p14:sldId id="259"/>
            <p14:sldId id="258"/>
            <p14:sldId id="260"/>
            <p14:sldId id="261"/>
          </p14:sldIdLst>
        </p14:section>
        <p14:section name="Раздел без заголовка" id="{370BCCB1-4EEA-47BD-87E9-E186FB0A121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3428-DD0B-46C6-BDEB-90AC2F502205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E2A5-50B0-44AE-84D5-92B19434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6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3428-DD0B-46C6-BDEB-90AC2F502205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E2A5-50B0-44AE-84D5-92B19434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7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3428-DD0B-46C6-BDEB-90AC2F502205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E2A5-50B0-44AE-84D5-92B19434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77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3428-DD0B-46C6-BDEB-90AC2F502205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E2A5-50B0-44AE-84D5-92B19434528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6332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3428-DD0B-46C6-BDEB-90AC2F502205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E2A5-50B0-44AE-84D5-92B19434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91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3428-DD0B-46C6-BDEB-90AC2F502205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E2A5-50B0-44AE-84D5-92B19434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252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3428-DD0B-46C6-BDEB-90AC2F502205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E2A5-50B0-44AE-84D5-92B19434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033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3428-DD0B-46C6-BDEB-90AC2F502205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E2A5-50B0-44AE-84D5-92B19434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018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3428-DD0B-46C6-BDEB-90AC2F502205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E2A5-50B0-44AE-84D5-92B19434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49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3428-DD0B-46C6-BDEB-90AC2F502205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E2A5-50B0-44AE-84D5-92B19434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72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3428-DD0B-46C6-BDEB-90AC2F502205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E2A5-50B0-44AE-84D5-92B19434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48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3428-DD0B-46C6-BDEB-90AC2F502205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E2A5-50B0-44AE-84D5-92B19434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4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3428-DD0B-46C6-BDEB-90AC2F502205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E2A5-50B0-44AE-84D5-92B19434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60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3428-DD0B-46C6-BDEB-90AC2F502205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E2A5-50B0-44AE-84D5-92B19434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3428-DD0B-46C6-BDEB-90AC2F502205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E2A5-50B0-44AE-84D5-92B19434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42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3428-DD0B-46C6-BDEB-90AC2F502205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E2A5-50B0-44AE-84D5-92B19434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7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3428-DD0B-46C6-BDEB-90AC2F502205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E2A5-50B0-44AE-84D5-92B19434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5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4B23428-DD0B-46C6-BDEB-90AC2F502205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7E2A5-50B0-44AE-84D5-92B19434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367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D%D0%B3%D0%BB%D1%96%D0%B9%D1%81%D1%8C%D0%BA%D0%B0_%D0%BC%D0%BE%D0%B2%D0%B0" TargetMode="External"/><Relationship Id="rId2" Type="http://schemas.openxmlformats.org/officeDocument/2006/relationships/hyperlink" Target="http://uk.wikipedia.org/wiki/%D0%A0%D0%BE%D1%81%D1%96%D0%B9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3%D1%96%D0%B4%D1%80%D0%BE%D0%BF%D1%80%D0%B8%D0%B2%D0%BE%D0%B4" TargetMode="External"/><Relationship Id="rId5" Type="http://schemas.openxmlformats.org/officeDocument/2006/relationships/hyperlink" Target="http://uk.wikipedia.org/wiki/%D0%9C%D0%B0%D1%88%D0%B8%D0%BD%D0%B0" TargetMode="External"/><Relationship Id="rId4" Type="http://schemas.openxmlformats.org/officeDocument/2006/relationships/hyperlink" Target="http://uk.wikipedia.org/wiki/%D0%9D%D1%96%D0%BC%D0%B5%D1%86%D1%8C%D0%BA%D0%B0_%D0%BC%D0%BE%D0%B2%D0%B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0%BE%D1%82%D0%BE%D1%80%D0%BD%D1%96_%D0%B3%D1%96%D0%B4%D1%80%D0%BE%D0%BC%D0%B0%D1%88%D0%B8%D0%BD%D0%B8" TargetMode="External"/><Relationship Id="rId3" Type="http://schemas.openxmlformats.org/officeDocument/2006/relationships/hyperlink" Target="http://uk.wikipedia.org/wiki/%D0%93%D1%96%D0%B4%D1%80%D0%BE%D0%B4%D0%B2%D0%B8%D0%B3%D1%83%D0%BD" TargetMode="External"/><Relationship Id="rId7" Type="http://schemas.openxmlformats.org/officeDocument/2006/relationships/hyperlink" Target="http://uk.wikipedia.org/wiki/%D0%9D%D0%B0%D1%81%D0%BE%D1%81-%D0%BC%D0%BE%D1%82%D0%BE%D1%80" TargetMode="External"/><Relationship Id="rId2" Type="http://schemas.openxmlformats.org/officeDocument/2006/relationships/hyperlink" Target="http://uk.wikipedia.org/wiki/%D0%9D%D0%B0%D1%81%D0%BE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0%BE%D0%B2%D0%BE%D1%80%D0%BE%D1%82%D0%BD%D0%B8%D0%B9_%D0%B3%D1%96%D0%B4%D1%80%D0%BE%D0%B4%D0%B2%D0%B8%D0%B3%D1%83%D0%BD" TargetMode="External"/><Relationship Id="rId5" Type="http://schemas.openxmlformats.org/officeDocument/2006/relationships/hyperlink" Target="http://uk.wikipedia.org/wiki/%D0%93%D1%96%D0%B4%D1%80%D0%BE%D1%86%D0%B8%D0%BB%D1%96%D0%BD%D0%B4%D1%80" TargetMode="External"/><Relationship Id="rId4" Type="http://schemas.openxmlformats.org/officeDocument/2006/relationships/hyperlink" Target="http://uk.wikipedia.org/wiki/%D0%93%D1%96%D0%B4%D1%80%D0%BE%D0%BC%D0%BE%D1%82%D0%BE%D1%8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7073" y="2088572"/>
            <a:ext cx="8825658" cy="1662545"/>
          </a:xfrm>
        </p:spPr>
        <p:txBody>
          <a:bodyPr/>
          <a:lstStyle/>
          <a:p>
            <a:r>
              <a:rPr lang="uk-UA" sz="6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«Гідравлічні Машини»</a:t>
            </a:r>
            <a:endParaRPr lang="ru-RU" sz="6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021" y="623455"/>
            <a:ext cx="8946541" cy="4195481"/>
          </a:xfrm>
        </p:spPr>
        <p:txBody>
          <a:bodyPr>
            <a:normAutofit/>
          </a:bodyPr>
          <a:lstStyle/>
          <a:p>
            <a:r>
              <a:rPr lang="ru-RU" b="1" dirty="0" err="1"/>
              <a:t>Гідравлі́чна</a:t>
            </a:r>
            <a:r>
              <a:rPr lang="ru-RU" b="1" dirty="0"/>
              <a:t> </a:t>
            </a:r>
            <a:r>
              <a:rPr lang="ru-RU" b="1" dirty="0" err="1"/>
              <a:t>маши́на</a:t>
            </a:r>
            <a:r>
              <a:rPr lang="ru-RU" b="1" dirty="0"/>
              <a:t> (</a:t>
            </a:r>
            <a:r>
              <a:rPr lang="ru-RU" b="1" dirty="0" err="1"/>
              <a:t>гідромаши́на</a:t>
            </a:r>
            <a:r>
              <a:rPr lang="ru-RU" b="1" dirty="0"/>
              <a:t>)</a:t>
            </a:r>
            <a:r>
              <a:rPr lang="ru-RU" dirty="0"/>
              <a:t> (</a:t>
            </a:r>
            <a:r>
              <a:rPr lang="ru-RU" dirty="0">
                <a:hlinkClick r:id="rId2" tooltip="Російська мова"/>
              </a:rPr>
              <a:t>рос.</a:t>
            </a:r>
            <a:r>
              <a:rPr lang="ru-RU" dirty="0"/>
              <a:t> </a:t>
            </a:r>
            <a:r>
              <a:rPr lang="ru-RU" i="1" dirty="0"/>
              <a:t>гидравлическая машина;</a:t>
            </a:r>
            <a:r>
              <a:rPr lang="ru-RU" dirty="0"/>
              <a:t> </a:t>
            </a:r>
            <a:r>
              <a:rPr lang="ru-RU" dirty="0">
                <a:hlinkClick r:id="rId3" tooltip="Англійська мова"/>
              </a:rPr>
              <a:t>англ.</a:t>
            </a:r>
            <a:r>
              <a:rPr lang="ru-RU" dirty="0"/>
              <a:t> </a:t>
            </a:r>
            <a:r>
              <a:rPr lang="en-US" i="1" dirty="0"/>
              <a:t>hydraulic machine;</a:t>
            </a:r>
            <a:r>
              <a:rPr lang="en-US" dirty="0"/>
              <a:t> </a:t>
            </a:r>
            <a:r>
              <a:rPr lang="ru-RU" dirty="0" err="1">
                <a:hlinkClick r:id="rId4" tooltip="Німецька мова"/>
              </a:rPr>
              <a:t>нім</a:t>
            </a:r>
            <a:r>
              <a:rPr lang="ru-RU" dirty="0">
                <a:hlinkClick r:id="rId4" tooltip="Німецька мова"/>
              </a:rPr>
              <a:t>.</a:t>
            </a:r>
            <a:r>
              <a:rPr lang="ru-RU" dirty="0"/>
              <a:t> </a:t>
            </a:r>
            <a:r>
              <a:rPr lang="en-US" dirty="0" err="1"/>
              <a:t>Hydromaschine</a:t>
            </a:r>
            <a:r>
              <a:rPr lang="en-US" dirty="0"/>
              <a:t> f) — </a:t>
            </a:r>
            <a:r>
              <a:rPr lang="ru-RU" dirty="0" err="1"/>
              <a:t>енергетична</a:t>
            </a:r>
            <a:r>
              <a:rPr lang="ru-RU" dirty="0"/>
              <a:t> </a:t>
            </a:r>
            <a:r>
              <a:rPr lang="ru-RU" dirty="0">
                <a:hlinkClick r:id="rId5" tooltip="Машина"/>
              </a:rPr>
              <a:t>машина</a:t>
            </a:r>
            <a:r>
              <a:rPr lang="ru-RU" dirty="0"/>
              <a:t>, </a:t>
            </a:r>
            <a:r>
              <a:rPr lang="ru-RU" dirty="0" err="1"/>
              <a:t>призначена</a:t>
            </a:r>
            <a:r>
              <a:rPr lang="ru-RU" dirty="0"/>
              <a:t> для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механічної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твердого </a:t>
            </a:r>
            <a:r>
              <a:rPr lang="ru-RU" dirty="0" err="1"/>
              <a:t>тіла</a:t>
            </a:r>
            <a:r>
              <a:rPr lang="ru-RU" dirty="0"/>
              <a:t> в </a:t>
            </a:r>
            <a:r>
              <a:rPr lang="ru-RU" dirty="0" err="1"/>
              <a:t>механічну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навпаки</a:t>
            </a:r>
            <a:r>
              <a:rPr lang="ru-RU" dirty="0"/>
              <a:t>).</a:t>
            </a:r>
          </a:p>
          <a:p>
            <a:r>
              <a:rPr lang="ru-RU" dirty="0" err="1"/>
              <a:t>Гідравлічні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 — </a:t>
            </a:r>
            <a:r>
              <a:rPr lang="ru-RU" dirty="0" err="1"/>
              <a:t>основний</a:t>
            </a:r>
            <a:r>
              <a:rPr lang="ru-RU" dirty="0"/>
              <a:t> компонент </a:t>
            </a:r>
            <a:r>
              <a:rPr lang="ru-RU" dirty="0" err="1">
                <a:hlinkClick r:id="rId6" tooltip="Гідропривод"/>
              </a:rPr>
              <a:t>гідроприводів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1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03336"/>
            <a:ext cx="8443394" cy="6332546"/>
          </a:xfrm>
        </p:spPr>
      </p:pic>
    </p:spTree>
    <p:extLst>
      <p:ext uri="{BB962C8B-B14F-4D97-AF65-F5344CB8AC3E}">
        <p14:creationId xmlns:p14="http://schemas.microsoft.com/office/powerpoint/2010/main" val="4693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92" y="249382"/>
            <a:ext cx="9582262" cy="5999017"/>
          </a:xfrm>
        </p:spPr>
        <p:txBody>
          <a:bodyPr>
            <a:normAutofit fontScale="77500" lnSpcReduction="20000"/>
          </a:bodyPr>
          <a:lstStyle/>
          <a:p>
            <a:r>
              <a:rPr lang="ru-RU" sz="2300" b="1" dirty="0" err="1"/>
              <a:t>Види</a:t>
            </a:r>
            <a:r>
              <a:rPr lang="ru-RU" sz="2300" b="1" dirty="0"/>
              <a:t> </a:t>
            </a:r>
            <a:r>
              <a:rPr lang="ru-RU" sz="2300" b="1" dirty="0" err="1" smtClean="0"/>
              <a:t>гідромашин</a:t>
            </a:r>
            <a:endParaRPr lang="ru-RU" sz="2300" b="1" dirty="0" smtClean="0"/>
          </a:p>
          <a:p>
            <a:r>
              <a:rPr lang="ru-RU" dirty="0" err="1" smtClean="0"/>
              <a:t>Найпоширенішими</a:t>
            </a:r>
            <a:r>
              <a:rPr lang="ru-RU" dirty="0" smtClean="0"/>
              <a:t> </a:t>
            </a:r>
            <a:r>
              <a:rPr lang="ru-RU" dirty="0" err="1"/>
              <a:t>різновидами</a:t>
            </a:r>
            <a:r>
              <a:rPr lang="ru-RU" dirty="0"/>
              <a:t> </a:t>
            </a:r>
            <a:r>
              <a:rPr lang="ru-RU" dirty="0" err="1"/>
              <a:t>гідравлічних</a:t>
            </a:r>
            <a:r>
              <a:rPr lang="ru-RU" dirty="0"/>
              <a:t> машин є </a:t>
            </a:r>
            <a:r>
              <a:rPr lang="ru-RU" dirty="0">
                <a:hlinkClick r:id="rId2" tooltip="Насос"/>
              </a:rPr>
              <a:t>насоси</a:t>
            </a:r>
            <a:r>
              <a:rPr lang="ru-RU" dirty="0"/>
              <a:t> і </a:t>
            </a:r>
            <a:r>
              <a:rPr lang="ru-RU" dirty="0" err="1">
                <a:hlinkClick r:id="rId3" tooltip="Гідродвигун"/>
              </a:rPr>
              <a:t>гідродвигуни</a:t>
            </a:r>
            <a:r>
              <a:rPr lang="ru-RU" dirty="0"/>
              <a:t>.</a:t>
            </a:r>
          </a:p>
          <a:p>
            <a:r>
              <a:rPr lang="ru-RU" i="1" dirty="0">
                <a:hlinkClick r:id="rId2" tooltip="Насос"/>
              </a:rPr>
              <a:t>Насосом</a:t>
            </a:r>
            <a:r>
              <a:rPr lang="ru-RU" dirty="0"/>
              <a:t> 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перетворює</a:t>
            </a:r>
            <a:r>
              <a:rPr lang="ru-RU" dirty="0"/>
              <a:t> </a:t>
            </a:r>
            <a:r>
              <a:rPr lang="ru-RU" dirty="0" err="1"/>
              <a:t>механічну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в </a:t>
            </a:r>
            <a:r>
              <a:rPr lang="ru-RU" dirty="0" err="1"/>
              <a:t>гідравлічну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</a:t>
            </a:r>
            <a:r>
              <a:rPr lang="ru-RU" dirty="0" err="1"/>
              <a:t>течії</a:t>
            </a:r>
            <a:r>
              <a:rPr lang="ru-RU" dirty="0"/>
              <a:t>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 (ДСТУ 3063-95, ГОСТ 17398-72). Насос </a:t>
            </a:r>
            <a:r>
              <a:rPr lang="ru-RU" dirty="0" err="1"/>
              <a:t>слугує</a:t>
            </a:r>
            <a:r>
              <a:rPr lang="ru-RU" dirty="0"/>
              <a:t> для </a:t>
            </a:r>
            <a:r>
              <a:rPr lang="ru-RU" dirty="0" err="1"/>
              <a:t>напірного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 (</a:t>
            </a:r>
            <a:r>
              <a:rPr lang="ru-RU" dirty="0" err="1"/>
              <a:t>всмоктування</a:t>
            </a:r>
            <a:r>
              <a:rPr lang="ru-RU" dirty="0"/>
              <a:t>, </a:t>
            </a:r>
            <a:r>
              <a:rPr lang="ru-RU" dirty="0" err="1"/>
              <a:t>нагнітання</a:t>
            </a:r>
            <a:r>
              <a:rPr lang="ru-RU" dirty="0"/>
              <a:t>) </a:t>
            </a:r>
            <a:r>
              <a:rPr lang="ru-RU" dirty="0" err="1"/>
              <a:t>рідини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 </a:t>
            </a:r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насосів</a:t>
            </a:r>
            <a:r>
              <a:rPr lang="ru-RU" dirty="0"/>
              <a:t> –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яке </a:t>
            </a:r>
            <a:r>
              <a:rPr lang="ru-RU" dirty="0" err="1"/>
              <a:t>переміщується</a:t>
            </a:r>
            <a:r>
              <a:rPr lang="ru-RU" dirty="0"/>
              <a:t>.</a:t>
            </a:r>
          </a:p>
          <a:p>
            <a:r>
              <a:rPr lang="ru-RU" i="1" dirty="0" err="1">
                <a:hlinkClick r:id="rId3" tooltip="Гідродвигун"/>
              </a:rPr>
              <a:t>Гідродвигуном</a:t>
            </a:r>
            <a:r>
              <a:rPr lang="ru-RU" dirty="0"/>
              <a:t> 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гідромашину</a:t>
            </a:r>
            <a:r>
              <a:rPr lang="ru-RU" dirty="0"/>
              <a:t> для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механічної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потоку </a:t>
            </a:r>
            <a:r>
              <a:rPr lang="ru-RU" dirty="0" err="1"/>
              <a:t>рідини</a:t>
            </a:r>
            <a:r>
              <a:rPr lang="ru-RU" dirty="0"/>
              <a:t> в </a:t>
            </a:r>
            <a:r>
              <a:rPr lang="ru-RU" dirty="0" err="1"/>
              <a:t>механічну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</a:t>
            </a:r>
            <a:r>
              <a:rPr lang="ru-RU" dirty="0" err="1"/>
              <a:t>вихідної</a:t>
            </a:r>
            <a:r>
              <a:rPr lang="ru-RU" dirty="0"/>
              <a:t> ланки. За характером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органа </a:t>
            </a:r>
            <a:r>
              <a:rPr lang="ru-RU" dirty="0" err="1"/>
              <a:t>гідравлічні</a:t>
            </a:r>
            <a:r>
              <a:rPr lang="ru-RU" dirty="0"/>
              <a:t> </a:t>
            </a:r>
            <a:r>
              <a:rPr lang="ru-RU" dirty="0" err="1"/>
              <a:t>двигуни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двигуни</a:t>
            </a:r>
            <a:r>
              <a:rPr lang="ru-RU" dirty="0"/>
              <a:t> </a:t>
            </a:r>
            <a:r>
              <a:rPr lang="ru-RU" dirty="0" err="1"/>
              <a:t>обертового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(</a:t>
            </a:r>
            <a:r>
              <a:rPr lang="ru-RU" dirty="0" err="1">
                <a:hlinkClick r:id="rId4" tooltip="Гідромотор"/>
              </a:rPr>
              <a:t>гідромотори</a:t>
            </a:r>
            <a:r>
              <a:rPr lang="ru-RU" dirty="0"/>
              <a:t>), </a:t>
            </a:r>
            <a:r>
              <a:rPr lang="ru-RU" dirty="0" err="1"/>
              <a:t>поступального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(</a:t>
            </a:r>
            <a:r>
              <a:rPr lang="ru-RU" dirty="0" err="1">
                <a:hlinkClick r:id="rId5" tooltip="Гідроциліндр"/>
              </a:rPr>
              <a:t>гідроциліндри</a:t>
            </a:r>
            <a:r>
              <a:rPr lang="ru-RU" dirty="0"/>
              <a:t>), поворотного </a:t>
            </a:r>
            <a:r>
              <a:rPr lang="ru-RU" dirty="0" err="1"/>
              <a:t>руху</a:t>
            </a:r>
            <a:r>
              <a:rPr lang="ru-RU" dirty="0"/>
              <a:t> (</a:t>
            </a:r>
            <a:r>
              <a:rPr lang="ru-RU" dirty="0" err="1">
                <a:hlinkClick r:id="rId6" tooltip="Поворотний гідродвигун"/>
              </a:rPr>
              <a:t>поворотні</a:t>
            </a:r>
            <a:r>
              <a:rPr lang="ru-RU" dirty="0">
                <a:hlinkClick r:id="rId6" tooltip="Поворотний гідродвигун"/>
              </a:rPr>
              <a:t> </a:t>
            </a:r>
            <a:r>
              <a:rPr lang="ru-RU" dirty="0" err="1">
                <a:hlinkClick r:id="rId6" tooltip="Поворотний гідродвигун"/>
              </a:rPr>
              <a:t>гідродвигуни</a:t>
            </a:r>
            <a:r>
              <a:rPr lang="ru-RU" dirty="0"/>
              <a:t>)</a:t>
            </a:r>
          </a:p>
          <a:p>
            <a:r>
              <a:rPr lang="ru-RU" i="1" dirty="0">
                <a:hlinkClick r:id="rId7" tooltip="Насос-мотор"/>
              </a:rPr>
              <a:t>Насос-мотор</a:t>
            </a:r>
            <a:r>
              <a:rPr lang="ru-RU" dirty="0"/>
              <a:t> 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як у </a:t>
            </a:r>
            <a:r>
              <a:rPr lang="ru-RU" dirty="0" err="1"/>
              <a:t>режимі</a:t>
            </a:r>
            <a:r>
              <a:rPr lang="ru-RU" dirty="0"/>
              <a:t> </a:t>
            </a:r>
            <a:r>
              <a:rPr lang="ru-RU" dirty="0" err="1"/>
              <a:t>об'ємного</a:t>
            </a:r>
            <a:r>
              <a:rPr lang="ru-RU" dirty="0"/>
              <a:t> насоса, так і в </a:t>
            </a:r>
            <a:r>
              <a:rPr lang="ru-RU" dirty="0" err="1"/>
              <a:t>режимі</a:t>
            </a:r>
            <a:r>
              <a:rPr lang="ru-RU" dirty="0"/>
              <a:t> </a:t>
            </a:r>
            <a:r>
              <a:rPr lang="ru-RU" dirty="0" err="1"/>
              <a:t>гідродвигуна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про </a:t>
            </a:r>
            <a:r>
              <a:rPr lang="ru-RU" dirty="0" err="1"/>
              <a:t>оборотність</a:t>
            </a:r>
            <a:r>
              <a:rPr lang="ru-RU" dirty="0"/>
              <a:t> </a:t>
            </a:r>
            <a:r>
              <a:rPr lang="ru-RU" dirty="0" err="1"/>
              <a:t>гідравлічних</a:t>
            </a:r>
            <a:r>
              <a:rPr lang="ru-RU" dirty="0"/>
              <a:t> машин.</a:t>
            </a:r>
          </a:p>
          <a:p>
            <a:r>
              <a:rPr lang="ru-RU" dirty="0"/>
              <a:t>По характеру </a:t>
            </a:r>
            <a:r>
              <a:rPr lang="ru-RU" dirty="0" err="1"/>
              <a:t>силової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гідромашини</a:t>
            </a:r>
            <a:r>
              <a:rPr lang="ru-RU" dirty="0"/>
              <a:t> (</a:t>
            </a:r>
            <a:r>
              <a:rPr lang="ru-RU" dirty="0">
                <a:hlinkClick r:id="rId2" tooltip="Насос"/>
              </a:rPr>
              <a:t>насоси</a:t>
            </a:r>
            <a:r>
              <a:rPr lang="ru-RU" dirty="0"/>
              <a:t> і </a:t>
            </a:r>
            <a:r>
              <a:rPr lang="ru-RU" dirty="0" err="1">
                <a:hlinkClick r:id="rId3" tooltip="Гідродвигун"/>
              </a:rPr>
              <a:t>гідродвигуни</a:t>
            </a:r>
            <a:r>
              <a:rPr lang="ru-RU" dirty="0"/>
              <a:t>)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динамічні</a:t>
            </a:r>
            <a:r>
              <a:rPr lang="ru-RU" dirty="0"/>
              <a:t> і </a:t>
            </a:r>
            <a:r>
              <a:rPr lang="ru-RU" dirty="0" err="1"/>
              <a:t>об'ємні</a:t>
            </a:r>
            <a:r>
              <a:rPr lang="ru-RU" dirty="0"/>
              <a:t>.</a:t>
            </a:r>
          </a:p>
          <a:p>
            <a:r>
              <a:rPr lang="ru-RU" dirty="0"/>
              <a:t>В </a:t>
            </a:r>
            <a:r>
              <a:rPr lang="ru-RU" i="1" dirty="0" err="1"/>
              <a:t>динамічній</a:t>
            </a:r>
            <a:r>
              <a:rPr lang="ru-RU" dirty="0"/>
              <a:t> </a:t>
            </a:r>
            <a:r>
              <a:rPr lang="ru-RU" dirty="0" err="1"/>
              <a:t>гідромашині</a:t>
            </a:r>
            <a:r>
              <a:rPr lang="ru-RU" dirty="0"/>
              <a:t> </a:t>
            </a:r>
            <a:r>
              <a:rPr lang="ru-RU" dirty="0" err="1"/>
              <a:t>силова</a:t>
            </a:r>
            <a:r>
              <a:rPr lang="ru-RU" dirty="0"/>
              <a:t> </a:t>
            </a:r>
            <a:r>
              <a:rPr lang="ru-RU" dirty="0" err="1"/>
              <a:t>взаємодія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робочим</a:t>
            </a:r>
            <a:r>
              <a:rPr lang="ru-RU" dirty="0"/>
              <a:t> органом і </a:t>
            </a:r>
            <a:r>
              <a:rPr lang="ru-RU" dirty="0" err="1"/>
              <a:t>рідиною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у </a:t>
            </a:r>
            <a:r>
              <a:rPr lang="ru-RU" dirty="0" err="1"/>
              <a:t>проточній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сполучена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всмоктувальним</a:t>
            </a:r>
            <a:r>
              <a:rPr lang="ru-RU" dirty="0"/>
              <a:t> і </a:t>
            </a:r>
            <a:r>
              <a:rPr lang="ru-RU" dirty="0" err="1"/>
              <a:t>нагнітальним</a:t>
            </a:r>
            <a:r>
              <a:rPr lang="ru-RU" dirty="0"/>
              <a:t> трубопроводами. До них належать </a:t>
            </a:r>
            <a:r>
              <a:rPr lang="ru-RU" dirty="0" err="1"/>
              <a:t>лопатеві</a:t>
            </a:r>
            <a:r>
              <a:rPr lang="ru-RU" dirty="0"/>
              <a:t> (</a:t>
            </a:r>
            <a:r>
              <a:rPr lang="ru-RU" dirty="0" err="1"/>
              <a:t>радіальні</a:t>
            </a:r>
            <a:r>
              <a:rPr lang="ru-RU" dirty="0"/>
              <a:t>, </a:t>
            </a:r>
            <a:r>
              <a:rPr lang="ru-RU" dirty="0" err="1"/>
              <a:t>відцентрові</a:t>
            </a:r>
            <a:r>
              <a:rPr lang="ru-RU" dirty="0"/>
              <a:t>, </a:t>
            </a:r>
            <a:r>
              <a:rPr lang="ru-RU" dirty="0" err="1"/>
              <a:t>осьові</a:t>
            </a:r>
            <a:r>
              <a:rPr lang="ru-RU" dirty="0"/>
              <a:t>) </a:t>
            </a:r>
            <a:r>
              <a:rPr lang="ru-RU" dirty="0" err="1"/>
              <a:t>нагнітачі</a:t>
            </a:r>
            <a:r>
              <a:rPr lang="ru-RU" dirty="0"/>
              <a:t> та </a:t>
            </a:r>
            <a:r>
              <a:rPr lang="ru-RU" dirty="0" err="1"/>
              <a:t>нагнітачі</a:t>
            </a:r>
            <a:r>
              <a:rPr lang="ru-RU" dirty="0"/>
              <a:t> </a:t>
            </a:r>
            <a:r>
              <a:rPr lang="ru-RU" dirty="0" err="1"/>
              <a:t>тертя</a:t>
            </a:r>
            <a:r>
              <a:rPr lang="ru-RU" dirty="0"/>
              <a:t> (</a:t>
            </a:r>
            <a:r>
              <a:rPr lang="ru-RU" dirty="0" err="1"/>
              <a:t>вихрові</a:t>
            </a:r>
            <a:r>
              <a:rPr lang="ru-RU" dirty="0"/>
              <a:t>, </a:t>
            </a:r>
            <a:r>
              <a:rPr lang="ru-RU" dirty="0" err="1"/>
              <a:t>дискові</a:t>
            </a:r>
            <a:r>
              <a:rPr lang="ru-RU" dirty="0"/>
              <a:t>, </a:t>
            </a:r>
            <a:r>
              <a:rPr lang="ru-RU" dirty="0" err="1"/>
              <a:t>струминні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)</a:t>
            </a:r>
          </a:p>
          <a:p>
            <a:r>
              <a:rPr lang="ru-RU" dirty="0"/>
              <a:t>В </a:t>
            </a:r>
            <a:r>
              <a:rPr lang="ru-RU" i="1" dirty="0" err="1"/>
              <a:t>об'ємній</a:t>
            </a:r>
            <a:r>
              <a:rPr lang="ru-RU" dirty="0"/>
              <a:t> </a:t>
            </a:r>
            <a:r>
              <a:rPr lang="ru-RU" dirty="0" err="1"/>
              <a:t>гідромашині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замкнених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об'ємах</a:t>
            </a:r>
            <a:r>
              <a:rPr lang="ru-RU" dirty="0"/>
              <a:t> (</a:t>
            </a:r>
            <a:r>
              <a:rPr lang="ru-RU" dirty="0" err="1"/>
              <a:t>робочих</a:t>
            </a:r>
            <a:r>
              <a:rPr lang="ru-RU" dirty="0"/>
              <a:t> камерах),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поперемінно</a:t>
            </a:r>
            <a:r>
              <a:rPr lang="ru-RU" dirty="0"/>
              <a:t> </a:t>
            </a:r>
            <a:r>
              <a:rPr lang="ru-RU" dirty="0" err="1"/>
              <a:t>рідина</a:t>
            </a:r>
            <a:r>
              <a:rPr lang="ru-RU" dirty="0"/>
              <a:t> </a:t>
            </a:r>
            <a:r>
              <a:rPr lang="ru-RU" dirty="0" err="1"/>
              <a:t>заповнює</a:t>
            </a:r>
            <a:r>
              <a:rPr lang="ru-RU" dirty="0"/>
              <a:t> та </a:t>
            </a:r>
            <a:r>
              <a:rPr lang="ru-RU" dirty="0" err="1"/>
              <a:t>витісняється</a:t>
            </a:r>
            <a:r>
              <a:rPr lang="ru-RU" dirty="0"/>
              <a:t> з них і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робочі</a:t>
            </a:r>
            <a:r>
              <a:rPr lang="ru-RU" dirty="0"/>
              <a:t> </a:t>
            </a:r>
            <a:r>
              <a:rPr lang="ru-RU" dirty="0" err="1"/>
              <a:t>камери</a:t>
            </a:r>
            <a:r>
              <a:rPr lang="ru-RU" dirty="0"/>
              <a:t> </a:t>
            </a:r>
            <a:r>
              <a:rPr lang="ru-RU" dirty="0" err="1"/>
              <a:t>сполучаються</a:t>
            </a:r>
            <a:r>
              <a:rPr lang="ru-RU" dirty="0"/>
              <a:t> з </a:t>
            </a:r>
            <a:r>
              <a:rPr lang="ru-RU" dirty="0" err="1"/>
              <a:t>вхідним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вихідним</a:t>
            </a:r>
            <a:r>
              <a:rPr lang="ru-RU" dirty="0"/>
              <a:t> трубопроводами </a:t>
            </a:r>
            <a:r>
              <a:rPr lang="ru-RU" dirty="0" err="1"/>
              <a:t>відповідно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безроторні</a:t>
            </a:r>
            <a:r>
              <a:rPr lang="ru-RU" dirty="0"/>
              <a:t> </a:t>
            </a:r>
            <a:r>
              <a:rPr lang="ru-RU" dirty="0" err="1"/>
              <a:t>зворотно-поступальні</a:t>
            </a:r>
            <a:r>
              <a:rPr lang="ru-RU" dirty="0"/>
              <a:t> (</a:t>
            </a:r>
            <a:r>
              <a:rPr lang="ru-RU" dirty="0" err="1"/>
              <a:t>діафрагмові</a:t>
            </a:r>
            <a:r>
              <a:rPr lang="ru-RU" dirty="0"/>
              <a:t>, </a:t>
            </a:r>
            <a:r>
              <a:rPr lang="ru-RU" dirty="0" err="1"/>
              <a:t>поршневі</a:t>
            </a:r>
            <a:r>
              <a:rPr lang="ru-RU" dirty="0"/>
              <a:t>) </a:t>
            </a:r>
            <a:r>
              <a:rPr lang="ru-RU" dirty="0" err="1"/>
              <a:t>і</a:t>
            </a:r>
            <a:r>
              <a:rPr lang="ru-RU" dirty="0" err="1">
                <a:hlinkClick r:id="rId8" tooltip="Роторні гідромашини"/>
              </a:rPr>
              <a:t>роторні</a:t>
            </a:r>
            <a:r>
              <a:rPr lang="ru-RU" dirty="0"/>
              <a:t> (</a:t>
            </a:r>
            <a:r>
              <a:rPr lang="ru-RU" dirty="0" err="1"/>
              <a:t>аксіально</a:t>
            </a:r>
            <a:r>
              <a:rPr lang="ru-RU" dirty="0"/>
              <a:t>- та </a:t>
            </a:r>
            <a:r>
              <a:rPr lang="ru-RU" dirty="0" err="1"/>
              <a:t>радіально-поршневі</a:t>
            </a:r>
            <a:r>
              <a:rPr lang="ru-RU" dirty="0"/>
              <a:t>, </a:t>
            </a:r>
            <a:r>
              <a:rPr lang="ru-RU" dirty="0" err="1"/>
              <a:t>шиберні</a:t>
            </a:r>
            <a:r>
              <a:rPr lang="ru-RU" dirty="0"/>
              <a:t>, </a:t>
            </a:r>
            <a:r>
              <a:rPr lang="ru-RU" dirty="0" err="1"/>
              <a:t>зубчасті</a:t>
            </a:r>
            <a:r>
              <a:rPr lang="ru-RU" dirty="0"/>
              <a:t>, </a:t>
            </a:r>
            <a:r>
              <a:rPr lang="ru-RU" dirty="0" err="1"/>
              <a:t>ґвинтові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 </a:t>
            </a:r>
            <a:r>
              <a:rPr lang="ru-RU" dirty="0" err="1"/>
              <a:t>гідромашини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24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74" y="524634"/>
            <a:ext cx="6338453" cy="5614620"/>
          </a:xfrm>
        </p:spPr>
      </p:pic>
    </p:spTree>
    <p:extLst>
      <p:ext uri="{BB962C8B-B14F-4D97-AF65-F5344CB8AC3E}">
        <p14:creationId xmlns:p14="http://schemas.microsoft.com/office/powerpoint/2010/main" val="6976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3456" y="613064"/>
            <a:ext cx="9426398" cy="563533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Так </a:t>
            </a:r>
            <a:r>
              <a:rPr lang="ru-RU" dirty="0" err="1"/>
              <a:t>перекачування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 по </a:t>
            </a:r>
            <a:r>
              <a:rPr lang="ru-RU" dirty="0" err="1"/>
              <a:t>магістральних</a:t>
            </a:r>
            <a:r>
              <a:rPr lang="ru-RU" dirty="0"/>
              <a:t> трубопроводах, </a:t>
            </a:r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/>
              <a:t>гарячої</a:t>
            </a:r>
            <a:r>
              <a:rPr lang="ru-RU" dirty="0"/>
              <a:t> та </a:t>
            </a:r>
            <a:r>
              <a:rPr lang="ru-RU" dirty="0" err="1"/>
              <a:t>холодної</a:t>
            </a:r>
            <a:r>
              <a:rPr lang="ru-RU" dirty="0"/>
              <a:t> води, в системах тепло та </a:t>
            </a:r>
            <a:r>
              <a:rPr lang="ru-RU" dirty="0" err="1"/>
              <a:t>водопостачання</a:t>
            </a:r>
            <a:r>
              <a:rPr lang="ru-RU" dirty="0"/>
              <a:t> в </a:t>
            </a:r>
            <a:r>
              <a:rPr lang="ru-RU" dirty="0" err="1"/>
              <a:t>побуті</a:t>
            </a:r>
            <a:r>
              <a:rPr lang="ru-RU" dirty="0"/>
              <a:t> та </a:t>
            </a:r>
            <a:r>
              <a:rPr lang="ru-RU" dirty="0" err="1"/>
              <a:t>промисловості</a:t>
            </a:r>
            <a:r>
              <a:rPr lang="ru-RU" dirty="0"/>
              <a:t>, роботу </a:t>
            </a:r>
            <a:r>
              <a:rPr lang="ru-RU" dirty="0" err="1"/>
              <a:t>автомобільної</a:t>
            </a:r>
            <a:r>
              <a:rPr lang="ru-RU" dirty="0"/>
              <a:t>, автокарной, </a:t>
            </a:r>
            <a:r>
              <a:rPr lang="ru-RU" dirty="0" err="1"/>
              <a:t>авіаційної</a:t>
            </a:r>
            <a:r>
              <a:rPr lang="ru-RU" dirty="0"/>
              <a:t> та </a:t>
            </a:r>
            <a:r>
              <a:rPr lang="ru-RU" dirty="0" err="1"/>
              <a:t>космічної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гідравлічні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й </a:t>
            </a:r>
            <a:r>
              <a:rPr lang="ru-RU" dirty="0" err="1"/>
              <a:t>агрегати</a:t>
            </a:r>
            <a:r>
              <a:rPr lang="ru-RU" dirty="0"/>
              <a:t>.</a:t>
            </a:r>
          </a:p>
          <a:p>
            <a:r>
              <a:rPr lang="ru-RU" dirty="0" err="1"/>
              <a:t>Електрогідравлічні</a:t>
            </a:r>
            <a:r>
              <a:rPr lang="ru-RU" dirty="0"/>
              <a:t> н </a:t>
            </a:r>
            <a:r>
              <a:rPr lang="ru-RU" dirty="0" err="1"/>
              <a:t>електропневматичні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широко </a:t>
            </a:r>
            <a:r>
              <a:rPr lang="ru-RU" dirty="0" err="1"/>
              <a:t>використовуються</a:t>
            </a:r>
            <a:r>
              <a:rPr lang="ru-RU" dirty="0"/>
              <a:t> в </a:t>
            </a:r>
            <a:r>
              <a:rPr lang="ru-RU" dirty="0" err="1"/>
              <a:t>робототехнічних</a:t>
            </a:r>
            <a:r>
              <a:rPr lang="ru-RU" dirty="0"/>
              <a:t> і </a:t>
            </a:r>
            <a:r>
              <a:rPr lang="ru-RU" dirty="0" err="1"/>
              <a:t>автоматичних</a:t>
            </a:r>
            <a:r>
              <a:rPr lang="ru-RU" dirty="0"/>
              <a:t> комплексах </a:t>
            </a:r>
            <a:r>
              <a:rPr lang="ru-RU" dirty="0" err="1"/>
              <a:t>машинобудівної</a:t>
            </a:r>
            <a:r>
              <a:rPr lang="ru-RU" dirty="0"/>
              <a:t>, </a:t>
            </a:r>
            <a:r>
              <a:rPr lang="ru-RU" dirty="0" err="1"/>
              <a:t>космічної</a:t>
            </a:r>
            <a:r>
              <a:rPr lang="ru-RU" dirty="0"/>
              <a:t>, </a:t>
            </a:r>
            <a:r>
              <a:rPr lang="ru-RU" dirty="0" err="1"/>
              <a:t>авіаційної</a:t>
            </a:r>
            <a:r>
              <a:rPr lang="ru-RU" dirty="0"/>
              <a:t>, </a:t>
            </a:r>
            <a:r>
              <a:rPr lang="ru-RU" dirty="0" err="1"/>
              <a:t>хімічної</a:t>
            </a:r>
            <a:r>
              <a:rPr lang="ru-RU" dirty="0"/>
              <a:t>, </a:t>
            </a:r>
            <a:r>
              <a:rPr lang="ru-RU" dirty="0" err="1"/>
              <a:t>атомній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галузях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. </a:t>
            </a:r>
            <a:r>
              <a:rPr lang="ru-RU" dirty="0" err="1"/>
              <a:t>Близько</a:t>
            </a:r>
            <a:r>
              <a:rPr lang="ru-RU" dirty="0"/>
              <a:t> 85% </a:t>
            </a:r>
            <a:r>
              <a:rPr lang="ru-RU" dirty="0" err="1"/>
              <a:t>всіх</a:t>
            </a:r>
            <a:r>
              <a:rPr lang="ru-RU" dirty="0"/>
              <a:t> приводом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роботів</a:t>
            </a:r>
            <a:r>
              <a:rPr lang="ru-RU" dirty="0"/>
              <a:t> - </a:t>
            </a:r>
            <a:r>
              <a:rPr lang="ru-RU" dirty="0" err="1"/>
              <a:t>гідравлічні</a:t>
            </a:r>
            <a:r>
              <a:rPr lang="ru-RU" dirty="0"/>
              <a:t> та </a:t>
            </a:r>
            <a:r>
              <a:rPr lang="ru-RU" dirty="0" err="1"/>
              <a:t>пневматичні</a:t>
            </a:r>
            <a:r>
              <a:rPr lang="ru-RU" dirty="0"/>
              <a:t>.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гідропристроїв</a:t>
            </a:r>
            <a:r>
              <a:rPr lang="ru-RU" dirty="0"/>
              <a:t> для </a:t>
            </a:r>
            <a:r>
              <a:rPr lang="ru-RU" dirty="0" err="1"/>
              <a:t>гідроприводів</a:t>
            </a:r>
            <a:r>
              <a:rPr lang="ru-RU" dirty="0"/>
              <a:t> </a:t>
            </a:r>
            <a:r>
              <a:rPr lang="ru-RU" dirty="0" err="1"/>
              <a:t>подвоюється</a:t>
            </a:r>
            <a:r>
              <a:rPr lang="ru-RU" dirty="0"/>
              <a:t> </a:t>
            </a:r>
            <a:r>
              <a:rPr lang="ru-RU" dirty="0" err="1"/>
              <a:t>кожні</a:t>
            </a:r>
            <a:r>
              <a:rPr lang="ru-RU" dirty="0"/>
              <a:t> 5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r>
              <a:rPr lang="ru-RU" dirty="0" err="1"/>
              <a:t>Гідроприводи</a:t>
            </a:r>
            <a:r>
              <a:rPr lang="ru-RU" dirty="0"/>
              <a:t> одержали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в </a:t>
            </a:r>
            <a:r>
              <a:rPr lang="ru-RU" dirty="0" err="1"/>
              <a:t>верстатах</a:t>
            </a:r>
            <a:r>
              <a:rPr lang="ru-RU" dirty="0"/>
              <a:t> в </a:t>
            </a:r>
            <a:r>
              <a:rPr lang="ru-RU" dirty="0" err="1"/>
              <a:t>гнучких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системах, </a:t>
            </a:r>
            <a:r>
              <a:rPr lang="ru-RU" dirty="0" err="1"/>
              <a:t>будівельних</a:t>
            </a:r>
            <a:r>
              <a:rPr lang="ru-RU" dirty="0"/>
              <a:t> і </a:t>
            </a:r>
            <a:r>
              <a:rPr lang="ru-RU" dirty="0" err="1"/>
              <a:t>дорожніх</a:t>
            </a:r>
            <a:r>
              <a:rPr lang="ru-RU" dirty="0"/>
              <a:t> машин, тепловозах, </a:t>
            </a:r>
            <a:r>
              <a:rPr lang="ru-RU" dirty="0" err="1"/>
              <a:t>автомобілі</a:t>
            </a:r>
            <a:r>
              <a:rPr lang="ru-RU" dirty="0"/>
              <a:t>, </a:t>
            </a:r>
            <a:r>
              <a:rPr lang="ru-RU" dirty="0" err="1"/>
              <a:t>трактори</a:t>
            </a:r>
            <a:r>
              <a:rPr lang="ru-RU" dirty="0"/>
              <a:t>, </a:t>
            </a:r>
            <a:r>
              <a:rPr lang="ru-RU" dirty="0" err="1"/>
              <a:t>суднових</a:t>
            </a:r>
            <a:r>
              <a:rPr lang="ru-RU" dirty="0"/>
              <a:t> установках, </a:t>
            </a:r>
            <a:r>
              <a:rPr lang="ru-RU" dirty="0" err="1"/>
              <a:t>літальних</a:t>
            </a:r>
            <a:r>
              <a:rPr lang="ru-RU" dirty="0"/>
              <a:t> </a:t>
            </a:r>
            <a:r>
              <a:rPr lang="ru-RU" dirty="0" err="1"/>
              <a:t>апаратах</a:t>
            </a:r>
            <a:r>
              <a:rPr lang="ru-RU" dirty="0"/>
              <a:t>, у машинах </a:t>
            </a:r>
            <a:r>
              <a:rPr lang="ru-RU" dirty="0" err="1"/>
              <a:t>гірничорудного</a:t>
            </a:r>
            <a:r>
              <a:rPr lang="ru-RU" dirty="0"/>
              <a:t>, </a:t>
            </a:r>
            <a:r>
              <a:rPr lang="ru-RU" dirty="0" err="1"/>
              <a:t>збагачувального</a:t>
            </a:r>
            <a:r>
              <a:rPr lang="ru-RU" dirty="0"/>
              <a:t>, </a:t>
            </a:r>
            <a:r>
              <a:rPr lang="ru-RU" dirty="0" err="1"/>
              <a:t>коксохімічного</a:t>
            </a:r>
            <a:r>
              <a:rPr lang="ru-RU" dirty="0"/>
              <a:t>, сталеплавильного і прокатного </a:t>
            </a:r>
            <a:r>
              <a:rPr lang="ru-RU" dirty="0" err="1"/>
              <a:t>виробництва</a:t>
            </a:r>
            <a:r>
              <a:rPr lang="ru-RU" dirty="0"/>
              <a:t>. У </a:t>
            </a:r>
            <a:r>
              <a:rPr lang="ru-RU" dirty="0" err="1"/>
              <a:t>сільському</a:t>
            </a:r>
            <a:r>
              <a:rPr lang="ru-RU" dirty="0"/>
              <a:t> </a:t>
            </a:r>
            <a:r>
              <a:rPr lang="ru-RU" dirty="0" err="1"/>
              <a:t>господарстві</a:t>
            </a:r>
            <a:r>
              <a:rPr lang="ru-RU" dirty="0"/>
              <a:t> </a:t>
            </a:r>
            <a:r>
              <a:rPr lang="ru-RU" dirty="0" err="1"/>
              <a:t>гідроприводи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тракторів</a:t>
            </a:r>
            <a:r>
              <a:rPr lang="ru-RU" dirty="0"/>
              <a:t>, </a:t>
            </a:r>
            <a:r>
              <a:rPr lang="ru-RU" dirty="0" err="1"/>
              <a:t>навісного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ґрунтообробних</a:t>
            </a:r>
            <a:r>
              <a:rPr lang="ru-RU" dirty="0"/>
              <a:t> і </a:t>
            </a:r>
            <a:r>
              <a:rPr lang="ru-RU" dirty="0" err="1"/>
              <a:t>збиральних</a:t>
            </a:r>
            <a:r>
              <a:rPr lang="ru-RU" dirty="0"/>
              <a:t> машин.</a:t>
            </a:r>
          </a:p>
          <a:p>
            <a:r>
              <a:rPr lang="ru-RU" dirty="0" err="1"/>
              <a:t>Пневмогідравлічні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є </a:t>
            </a:r>
            <a:r>
              <a:rPr lang="ru-RU" dirty="0" err="1"/>
              <a:t>найважливішою</a:t>
            </a:r>
            <a:r>
              <a:rPr lang="ru-RU" dirty="0"/>
              <a:t>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рухових</a:t>
            </a:r>
            <a:r>
              <a:rPr lang="ru-RU" dirty="0"/>
              <a:t> установок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ракетоносіїв</a:t>
            </a:r>
            <a:r>
              <a:rPr lang="ru-RU" dirty="0"/>
              <a:t> і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апаратів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3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</TotalTime>
  <Words>172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«Гідравлічні Машини»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«Гідравлічні Машини»</dc:title>
  <dc:creator>Admi</dc:creator>
  <cp:lastModifiedBy>Admi</cp:lastModifiedBy>
  <cp:revision>2</cp:revision>
  <dcterms:created xsi:type="dcterms:W3CDTF">2014-01-19T18:47:56Z</dcterms:created>
  <dcterms:modified xsi:type="dcterms:W3CDTF">2014-01-19T18:58:46Z</dcterms:modified>
</cp:coreProperties>
</file>