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75" autoAdjust="0"/>
    <p:restoredTop sz="94660"/>
  </p:normalViewPr>
  <p:slideViewPr>
    <p:cSldViewPr>
      <p:cViewPr varScale="1">
        <p:scale>
          <a:sx n="68" d="100"/>
          <a:sy n="68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E9C7A3-7B0D-4756-B218-ABB6C91F94D1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129CC8-582F-40F7-94BE-F8FD22459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9C7A3-7B0D-4756-B218-ABB6C91F94D1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29CC8-582F-40F7-94BE-F8FD22459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8E9C7A3-7B0D-4756-B218-ABB6C91F94D1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129CC8-582F-40F7-94BE-F8FD22459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9C7A3-7B0D-4756-B218-ABB6C91F94D1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29CC8-582F-40F7-94BE-F8FD22459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E9C7A3-7B0D-4756-B218-ABB6C91F94D1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129CC8-582F-40F7-94BE-F8FD22459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9C7A3-7B0D-4756-B218-ABB6C91F94D1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29CC8-582F-40F7-94BE-F8FD22459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9C7A3-7B0D-4756-B218-ABB6C91F94D1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29CC8-582F-40F7-94BE-F8FD22459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9C7A3-7B0D-4756-B218-ABB6C91F94D1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29CC8-582F-40F7-94BE-F8FD22459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E9C7A3-7B0D-4756-B218-ABB6C91F94D1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29CC8-582F-40F7-94BE-F8FD22459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9C7A3-7B0D-4756-B218-ABB6C91F94D1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29CC8-582F-40F7-94BE-F8FD22459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9C7A3-7B0D-4756-B218-ABB6C91F94D1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129CC8-582F-40F7-94BE-F8FD224597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8E9C7A3-7B0D-4756-B218-ABB6C91F94D1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129CC8-582F-40F7-94BE-F8FD2245971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5400" dirty="0" smtClean="0"/>
              <a:t>Тіла обертання навколо нас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Куля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686172" cy="4846320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тіло</a:t>
            </a:r>
            <a:r>
              <a:rPr lang="ru-RU" dirty="0" smtClean="0"/>
              <a:t>, </a:t>
            </a:r>
            <a:r>
              <a:rPr lang="ru-RU" dirty="0" err="1" smtClean="0"/>
              <a:t>утворене</a:t>
            </a:r>
            <a:r>
              <a:rPr lang="ru-RU" dirty="0" smtClean="0"/>
              <a:t> </a:t>
            </a:r>
            <a:r>
              <a:rPr lang="ru-RU" dirty="0" err="1" smtClean="0"/>
              <a:t>обертанням</a:t>
            </a:r>
            <a:r>
              <a:rPr lang="ru-RU" dirty="0" smtClean="0"/>
              <a:t> круга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діаметра</a:t>
            </a:r>
            <a:r>
              <a:rPr lang="ru-RU" dirty="0" smtClean="0"/>
              <a:t>. Центром </a:t>
            </a:r>
            <a:r>
              <a:rPr lang="ru-RU" dirty="0" err="1" smtClean="0"/>
              <a:t>кулі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центр круга, </a:t>
            </a:r>
            <a:r>
              <a:rPr lang="ru-RU" dirty="0" err="1" smtClean="0"/>
              <a:t>обертанням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утворено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4" name="Рисунок 3" descr="Кул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45" y="1214422"/>
            <a:ext cx="5238755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Куля у </a:t>
            </a:r>
            <a:r>
              <a:rPr lang="ru-RU" sz="4800" dirty="0" err="1" smtClean="0"/>
              <a:t>побут</a:t>
            </a:r>
            <a:r>
              <a:rPr lang="uk-UA" sz="4800" dirty="0" smtClean="0"/>
              <a:t>і</a:t>
            </a:r>
            <a:endParaRPr lang="ru-RU" sz="4800" dirty="0"/>
          </a:p>
        </p:txBody>
      </p:sp>
      <p:pic>
        <p:nvPicPr>
          <p:cNvPr id="4" name="Picture 5" descr="i?id=14008822&amp;tov=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295753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963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928670"/>
            <a:ext cx="3405211" cy="2553909"/>
          </a:xfrm>
          <a:prstGeom prst="rect">
            <a:avLst/>
          </a:prstGeom>
        </p:spPr>
      </p:pic>
      <p:pic>
        <p:nvPicPr>
          <p:cNvPr id="6" name="Рисунок 5" descr="2882_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3571876"/>
            <a:ext cx="4071966" cy="3069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00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yak-pov-yazati-kulya-gachk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4090996" cy="3141885"/>
          </a:xfrm>
        </p:spPr>
      </p:pic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14290"/>
            <a:ext cx="3929090" cy="2943025"/>
          </a:xfrm>
          <a:prstGeom prst="rect">
            <a:avLst/>
          </a:prstGeom>
        </p:spPr>
      </p:pic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00438"/>
            <a:ext cx="4143404" cy="3103554"/>
          </a:xfrm>
          <a:prstGeom prst="rect">
            <a:avLst/>
          </a:prstGeom>
        </p:spPr>
      </p:pic>
      <p:pic>
        <p:nvPicPr>
          <p:cNvPr id="7" name="Рисунок 6" descr="2189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214678"/>
            <a:ext cx="2914658" cy="3643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89156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Циліндр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9416"/>
            <a:ext cx="4000528" cy="484632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геометричне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тіло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яке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складається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двох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паралельних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кругів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суміщаються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паралельним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перенесенням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всіх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відрізків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сполучають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відповідні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точки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цих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кругів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8434" name="AutoShape 2" descr="Файл:Cylinder geometr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Файл:Cylinder geometr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118px-Cylinder_geomet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428736"/>
            <a:ext cx="2571768" cy="507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820122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Основні формули</a:t>
            </a:r>
            <a:endParaRPr lang="ru-RU" sz="4800" dirty="0"/>
          </a:p>
        </p:txBody>
      </p:sp>
      <p:pic>
        <p:nvPicPr>
          <p:cNvPr id="4" name="Содержимое 3" descr="2cb11762694da407af719834dacacd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928802"/>
            <a:ext cx="6600335" cy="994571"/>
          </a:xfrm>
        </p:spPr>
      </p:pic>
      <p:pic>
        <p:nvPicPr>
          <p:cNvPr id="6" name="Рисунок 5" descr="3b257ab96ec1d2b1a51e6e09f5d5bf9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500438"/>
            <a:ext cx="5077421" cy="938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89156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Циліндри навколо нас</a:t>
            </a:r>
            <a:endParaRPr lang="ru-RU" sz="44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869136" cy="215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?id=34534568&amp;tov=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2873264" cy="206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i?id=29018871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285860"/>
            <a:ext cx="2857520" cy="216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lass_emp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1714488"/>
            <a:ext cx="2382429" cy="3571900"/>
          </a:xfrm>
          <a:prstGeom prst="rect">
            <a:avLst/>
          </a:prstGeom>
        </p:spPr>
      </p:pic>
      <p:pic>
        <p:nvPicPr>
          <p:cNvPr id="10" name="Picture 11" descr="i?id=30278013&amp;tov=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643314"/>
            <a:ext cx="29876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53437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Циліндри навколо нас</a:t>
            </a:r>
            <a:endParaRPr lang="ru-RU" sz="4400" dirty="0"/>
          </a:p>
        </p:txBody>
      </p:sp>
      <p:pic>
        <p:nvPicPr>
          <p:cNvPr id="4" name="Содержимое 3" descr="yak-diznatisya-obsyag-cilind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928671"/>
            <a:ext cx="4500594" cy="2997396"/>
          </a:xfrm>
        </p:spPr>
      </p:pic>
      <p:pic>
        <p:nvPicPr>
          <p:cNvPr id="5" name="Рисунок 4" descr="kmu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857232"/>
            <a:ext cx="2428892" cy="3233462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14818"/>
            <a:ext cx="3255216" cy="2428892"/>
          </a:xfrm>
          <a:prstGeom prst="rect">
            <a:avLst/>
          </a:prstGeom>
        </p:spPr>
      </p:pic>
      <p:pic>
        <p:nvPicPr>
          <p:cNvPr id="7" name="Рисунок 6" descr="pasha-iz-tvorog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4214818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820122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Конус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4186238" cy="4846320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геометричне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, </a:t>
            </a:r>
            <a:r>
              <a:rPr lang="ru-RU" dirty="0" err="1" smtClean="0"/>
              <a:t>отримане</a:t>
            </a:r>
            <a:r>
              <a:rPr lang="ru-RU" dirty="0" smtClean="0"/>
              <a:t> шляхом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 </a:t>
            </a:r>
            <a:r>
              <a:rPr lang="ru-RU" dirty="0" err="1" smtClean="0"/>
              <a:t>променів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точки — </a:t>
            </a:r>
            <a:r>
              <a:rPr lang="ru-RU" dirty="0" err="1" smtClean="0"/>
              <a:t>вершини</a:t>
            </a:r>
            <a:r>
              <a:rPr lang="ru-RU" dirty="0" smtClean="0"/>
              <a:t> конуса, </a:t>
            </a:r>
            <a:r>
              <a:rPr lang="ru-RU" dirty="0" err="1" smtClean="0"/>
              <a:t>і</a:t>
            </a:r>
            <a:r>
              <a:rPr lang="ru-RU" dirty="0" smtClean="0"/>
              <a:t> таких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проходять</a:t>
            </a:r>
            <a:r>
              <a:rPr lang="ru-RU" dirty="0" smtClean="0"/>
              <a:t> через </a:t>
            </a:r>
            <a:r>
              <a:rPr lang="ru-RU" dirty="0" err="1" smtClean="0"/>
              <a:t>довільну</a:t>
            </a:r>
            <a:r>
              <a:rPr lang="ru-RU" dirty="0" smtClean="0"/>
              <a:t> </a:t>
            </a:r>
            <a:r>
              <a:rPr lang="ru-RU" dirty="0" err="1" smtClean="0"/>
              <a:t>плоску</a:t>
            </a:r>
            <a:r>
              <a:rPr lang="ru-RU" dirty="0" smtClean="0"/>
              <a:t> </a:t>
            </a:r>
            <a:r>
              <a:rPr lang="ru-RU" u="sng" dirty="0" err="1" smtClean="0"/>
              <a:t>поверхню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285860"/>
            <a:ext cx="3481778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820122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Основні формули</a:t>
            </a:r>
            <a:endParaRPr lang="ru-RU" sz="4800" dirty="0"/>
          </a:p>
        </p:txBody>
      </p:sp>
      <p:pic>
        <p:nvPicPr>
          <p:cNvPr id="4" name="Содержимое 3" descr="004b0c9aca2424c6f47eb42daebc2a3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857364"/>
            <a:ext cx="6094919" cy="1132684"/>
          </a:xfrm>
        </p:spPr>
      </p:pic>
      <p:pic>
        <p:nvPicPr>
          <p:cNvPr id="5" name="Рисунок 4" descr="aa82b9bbb6cf365aea4c988b9b0d8f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500438"/>
            <a:ext cx="4500594" cy="1062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конус у побуті</a:t>
            </a:r>
            <a:endParaRPr lang="ru-RU" sz="4800" dirty="0"/>
          </a:p>
        </p:txBody>
      </p:sp>
      <p:pic>
        <p:nvPicPr>
          <p:cNvPr id="4" name="Рисунок 12" descr="a_drop_in_the_bucket_sm_wm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?id=17114470&amp;tov=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14678" y="1500174"/>
            <a:ext cx="2571768" cy="1769272"/>
          </a:xfrm>
          <a:prstGeom prst="rect">
            <a:avLst/>
          </a:prstGeom>
          <a:noFill/>
        </p:spPr>
      </p:pic>
      <p:pic>
        <p:nvPicPr>
          <p:cNvPr id="6" name="Рисунок 5" descr="113347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429000"/>
            <a:ext cx="5245100" cy="2933700"/>
          </a:xfrm>
          <a:prstGeom prst="rect">
            <a:avLst/>
          </a:prstGeom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643050"/>
            <a:ext cx="2770736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Конус у побуті</a:t>
            </a:r>
            <a:endParaRPr lang="ru-RU" sz="4800" dirty="0"/>
          </a:p>
        </p:txBody>
      </p:sp>
      <p:pic>
        <p:nvPicPr>
          <p:cNvPr id="6" name="Содержимое 5" descr="vf_roj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3089270" cy="2509052"/>
          </a:xfrm>
        </p:spPr>
      </p:pic>
      <p:pic>
        <p:nvPicPr>
          <p:cNvPr id="7" name="Рисунок 6" descr="Cocktail_Gla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500174"/>
            <a:ext cx="3333773" cy="2500330"/>
          </a:xfrm>
          <a:prstGeom prst="rect">
            <a:avLst/>
          </a:prstGeom>
        </p:spPr>
      </p:pic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058226"/>
            <a:ext cx="3214710" cy="2597485"/>
          </a:xfrm>
          <a:prstGeom prst="rect">
            <a:avLst/>
          </a:prstGeom>
        </p:spPr>
      </p:pic>
      <p:pic>
        <p:nvPicPr>
          <p:cNvPr id="9" name="Рисунок 8" descr="Il-tetto-della-torre-1382511844_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4214818"/>
            <a:ext cx="3393273" cy="2262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</TotalTime>
  <Words>35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Тіла обертання навколо нас</vt:lpstr>
      <vt:lpstr>Циліндр</vt:lpstr>
      <vt:lpstr>Основні формули</vt:lpstr>
      <vt:lpstr>Циліндри навколо нас</vt:lpstr>
      <vt:lpstr>Циліндри навколо нас</vt:lpstr>
      <vt:lpstr>Конус</vt:lpstr>
      <vt:lpstr>Основні формули</vt:lpstr>
      <vt:lpstr>конус у побуті</vt:lpstr>
      <vt:lpstr>Конус у побуті</vt:lpstr>
      <vt:lpstr>Куля</vt:lpstr>
      <vt:lpstr>Куля у побуті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Тіла обертання навколо нас</dc:title>
  <dc:creator>SashaK</dc:creator>
  <cp:lastModifiedBy>SashaK</cp:lastModifiedBy>
  <cp:revision>8</cp:revision>
  <dcterms:created xsi:type="dcterms:W3CDTF">2013-12-23T15:33:21Z</dcterms:created>
  <dcterms:modified xsi:type="dcterms:W3CDTF">2013-12-23T16:46:48Z</dcterms:modified>
</cp:coreProperties>
</file>