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43174" y="0"/>
            <a:ext cx="5829094" cy="4286256"/>
          </a:xfrm>
        </p:spPr>
        <p:txBody>
          <a:bodyPr/>
          <a:lstStyle/>
          <a:p>
            <a:r>
              <a:rPr lang="uk-UA" dirty="0" smtClean="0"/>
              <a:t>Презентація на тему: </a:t>
            </a:r>
            <a:r>
              <a:rPr lang="uk-UA" sz="6600" dirty="0" smtClean="0"/>
              <a:t>СВІТЛОДІОДИ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00760" y="5500702"/>
            <a:ext cx="3143240" cy="1357298"/>
          </a:xfrm>
        </p:spPr>
        <p:txBody>
          <a:bodyPr>
            <a:normAutofit/>
          </a:bodyPr>
          <a:lstStyle/>
          <a:p>
            <a:r>
              <a:rPr lang="uk-UA" dirty="0" smtClean="0"/>
              <a:t>Виконала: </a:t>
            </a:r>
          </a:p>
          <a:p>
            <a:r>
              <a:rPr lang="uk-UA" dirty="0" smtClean="0"/>
              <a:t>учениця 6-А класу </a:t>
            </a:r>
          </a:p>
          <a:p>
            <a:r>
              <a:rPr lang="uk-UA" dirty="0" err="1" smtClean="0"/>
              <a:t>Волочай</a:t>
            </a:r>
            <a:r>
              <a:rPr lang="uk-UA" dirty="0" smtClean="0"/>
              <a:t> Ольга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Изделия со светодиода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28869"/>
            <a:ext cx="6000760" cy="4429132"/>
          </a:xfrm>
          <a:prstGeom prst="rect">
            <a:avLst/>
          </a:prstGeom>
          <a:noFill/>
        </p:spPr>
      </p:pic>
      <p:pic>
        <p:nvPicPr>
          <p:cNvPr id="22532" name="Picture 4" descr="Изделия со светодиодам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33628" y="1"/>
            <a:ext cx="5067488" cy="3429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Изделия со светодиода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0"/>
            <a:ext cx="5715000" cy="4772025"/>
          </a:xfrm>
          <a:prstGeom prst="rect">
            <a:avLst/>
          </a:prstGeom>
          <a:noFill/>
        </p:spPr>
      </p:pic>
      <p:pic>
        <p:nvPicPr>
          <p:cNvPr id="23556" name="Picture 4" descr="Изделия со светодиодам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1458663"/>
            <a:ext cx="3714744" cy="53993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Изделия со светодиодам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81399"/>
            <a:ext cx="5715000" cy="3276601"/>
          </a:xfrm>
          <a:prstGeom prst="rect">
            <a:avLst/>
          </a:prstGeom>
          <a:noFill/>
        </p:spPr>
      </p:pic>
      <p:pic>
        <p:nvPicPr>
          <p:cNvPr id="24580" name="Picture 4" descr="Изделия со светодиодам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285728"/>
            <a:ext cx="5715000" cy="38195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7929618" cy="6643734"/>
          </a:xfrm>
        </p:spPr>
        <p:txBody>
          <a:bodyPr>
            <a:normAutofit/>
          </a:bodyPr>
          <a:lstStyle/>
          <a:p>
            <a:r>
              <a:rPr lang="vi-VN" b="1" dirty="0" smtClean="0"/>
              <a:t>Світлодіо́д</a:t>
            </a:r>
            <a:r>
              <a:rPr lang="en-US" dirty="0" smtClean="0"/>
              <a:t> — </a:t>
            </a:r>
            <a:r>
              <a:rPr lang="vi-VN" dirty="0" smtClean="0"/>
              <a:t>напівпровідниковий пристрій, що випромінює некогерентне світло, при пропусканні через нього електричного струму (ефект, відомий як електролюмінесценція). Випромінюване світло традиційних світлодіодів лежить у вузькій ділянці спектру, а його колір залежить від хімічного складу використаного у світлодіоді напівпровідника. </a:t>
            </a:r>
            <a:endParaRPr lang="ru-RU" dirty="0"/>
          </a:p>
        </p:txBody>
      </p:sp>
      <p:pic>
        <p:nvPicPr>
          <p:cNvPr id="16386" name="Picture 2" descr="Файл:RBG-L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3500438"/>
            <a:ext cx="3425653" cy="32699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42852"/>
            <a:ext cx="6286544" cy="6715148"/>
          </a:xfrm>
        </p:spPr>
        <p:txBody>
          <a:bodyPr>
            <a:normAutofit lnSpcReduction="10000"/>
          </a:bodyPr>
          <a:lstStyle/>
          <a:p>
            <a:r>
              <a:rPr lang="vi-VN" dirty="0" smtClean="0"/>
              <a:t>Сучасні світлодіоди можуть випромінювати світло від інфрачервоної ділянки спектру до близької до ультрафіолету. Існують методи розширення смуги випромінювання і створення білих світлодіодів. На відміну від ламп розжарювання, які випромінюють світловий потік широкого спектру, рівномірно у всіх </a:t>
            </a:r>
            <a:r>
              <a:rPr lang="vi-VN" dirty="0" smtClean="0"/>
              <a:t>напрямках</a:t>
            </a:r>
            <a:r>
              <a:rPr lang="vi-VN" dirty="0" smtClean="0"/>
              <a:t>, звичайні світлодіоди випромінюють світло певної довжини хвилі і в певному напрямі. Світлодіоди були удосконалені до лазерни</a:t>
            </a:r>
            <a:r>
              <a:rPr lang="uk-UA" dirty="0" smtClean="0"/>
              <a:t>х</a:t>
            </a:r>
            <a:r>
              <a:rPr lang="vi-VN" dirty="0" smtClean="0"/>
              <a:t> діодів, — які працюють на тому ж принципі, але можуть напрямлено випромінювати когерентне світло.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3074" name="Picture 2" descr="http://2.bp.blogspot.com/__e4IkC9uGNM/STruajTTwAI/AAAAAAAABAk/rYhy9Paigng/s1600/IMG_27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1731" y="785794"/>
            <a:ext cx="2762269" cy="20717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6" name="Picture 4" descr="http://kolomyya.org/korg/kol/news/2013/50735/01_inde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00" y="4214818"/>
            <a:ext cx="2857500" cy="18954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320040"/>
            <a:ext cx="5053026" cy="680068"/>
          </a:xfrm>
        </p:spPr>
        <p:txBody>
          <a:bodyPr/>
          <a:lstStyle/>
          <a:p>
            <a:r>
              <a:rPr lang="uk-UA" dirty="0" smtClean="0"/>
              <a:t>Принцип дії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715304" cy="585789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Як </a:t>
            </a:r>
            <a:r>
              <a:rPr lang="ru-RU" dirty="0" err="1" smtClean="0"/>
              <a:t>і</a:t>
            </a:r>
            <a:r>
              <a:rPr lang="ru-RU" dirty="0" smtClean="0"/>
              <a:t> в нормальному </a:t>
            </a:r>
            <a:r>
              <a:rPr lang="ru-RU" dirty="0" err="1" smtClean="0"/>
              <a:t>напівпровідниковому</a:t>
            </a:r>
            <a:r>
              <a:rPr lang="ru-RU" dirty="0" smtClean="0"/>
              <a:t> </a:t>
            </a:r>
            <a:r>
              <a:rPr lang="ru-RU" dirty="0" err="1" smtClean="0"/>
              <a:t>діоді</a:t>
            </a:r>
            <a:r>
              <a:rPr lang="ru-RU" dirty="0" smtClean="0"/>
              <a:t>, в </a:t>
            </a:r>
            <a:r>
              <a:rPr lang="ru-RU" dirty="0" err="1" smtClean="0"/>
              <a:t>світлодіоді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en-US" dirty="0" smtClean="0"/>
              <a:t>p-n </a:t>
            </a:r>
            <a:r>
              <a:rPr lang="ru-RU" dirty="0" err="1" smtClean="0"/>
              <a:t>перехід</a:t>
            </a:r>
            <a:r>
              <a:rPr lang="ru-RU" dirty="0" smtClean="0"/>
              <a:t>. При </a:t>
            </a:r>
            <a:r>
              <a:rPr lang="ru-RU" dirty="0" err="1" smtClean="0"/>
              <a:t>пропусканні</a:t>
            </a:r>
            <a:r>
              <a:rPr lang="ru-RU" dirty="0" smtClean="0"/>
              <a:t> </a:t>
            </a:r>
            <a:r>
              <a:rPr lang="ru-RU" dirty="0" err="1" smtClean="0"/>
              <a:t>електричного</a:t>
            </a:r>
            <a:r>
              <a:rPr lang="ru-RU" dirty="0" smtClean="0"/>
              <a:t> струму в прямому </a:t>
            </a:r>
            <a:r>
              <a:rPr lang="ru-RU" dirty="0" err="1" smtClean="0"/>
              <a:t>напрямку</a:t>
            </a:r>
            <a:r>
              <a:rPr lang="ru-RU" dirty="0" smtClean="0"/>
              <a:t>, </a:t>
            </a:r>
            <a:r>
              <a:rPr lang="ru-RU" dirty="0" err="1" smtClean="0"/>
              <a:t>носії</a:t>
            </a:r>
            <a:r>
              <a:rPr lang="ru-RU" dirty="0" smtClean="0"/>
              <a:t> заряду — </a:t>
            </a:r>
            <a:r>
              <a:rPr lang="ru-RU" dirty="0" err="1" smtClean="0"/>
              <a:t>електрони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дірки</a:t>
            </a:r>
            <a:r>
              <a:rPr lang="ru-RU" dirty="0" smtClean="0"/>
              <a:t>, </a:t>
            </a:r>
            <a:r>
              <a:rPr lang="ru-RU" dirty="0" err="1" smtClean="0"/>
              <a:t>рекомбінують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випромінюванням</a:t>
            </a:r>
            <a:r>
              <a:rPr lang="ru-RU" dirty="0" smtClean="0"/>
              <a:t> </a:t>
            </a:r>
            <a:r>
              <a:rPr lang="ru-RU" dirty="0" err="1" smtClean="0"/>
              <a:t>фотонів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Не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напівпровідникові</a:t>
            </a:r>
            <a:r>
              <a:rPr lang="ru-RU" dirty="0" smtClean="0"/>
              <a:t> </a:t>
            </a:r>
            <a:r>
              <a:rPr lang="ru-RU" dirty="0" err="1" smtClean="0"/>
              <a:t>матеріали</a:t>
            </a:r>
            <a:r>
              <a:rPr lang="ru-RU" dirty="0" smtClean="0"/>
              <a:t> </a:t>
            </a:r>
            <a:r>
              <a:rPr lang="ru-RU" dirty="0" err="1" smtClean="0"/>
              <a:t>ефективно</a:t>
            </a:r>
            <a:r>
              <a:rPr lang="ru-RU" dirty="0" smtClean="0"/>
              <a:t> </a:t>
            </a:r>
            <a:r>
              <a:rPr lang="ru-RU" dirty="0" err="1" smtClean="0"/>
              <a:t>випускають</a:t>
            </a:r>
            <a:r>
              <a:rPr lang="ru-RU" dirty="0" smtClean="0"/>
              <a:t> </a:t>
            </a:r>
            <a:r>
              <a:rPr lang="ru-RU" dirty="0" err="1" smtClean="0"/>
              <a:t>світло</a:t>
            </a:r>
            <a:r>
              <a:rPr lang="ru-RU" dirty="0" smtClean="0"/>
              <a:t>, при </a:t>
            </a:r>
            <a:r>
              <a:rPr lang="ru-RU" dirty="0" err="1" smtClean="0"/>
              <a:t>рекомбінації.Варіюючи</a:t>
            </a:r>
            <a:r>
              <a:rPr lang="ru-RU" dirty="0" smtClean="0"/>
              <a:t> </a:t>
            </a:r>
            <a:r>
              <a:rPr lang="ru-RU" dirty="0" smtClean="0"/>
              <a:t>склад </a:t>
            </a:r>
            <a:r>
              <a:rPr lang="ru-RU" dirty="0" err="1" smtClean="0"/>
              <a:t>напівпровідників</a:t>
            </a:r>
            <a:r>
              <a:rPr lang="ru-RU" dirty="0" smtClean="0"/>
              <a:t>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створювати</a:t>
            </a:r>
            <a:r>
              <a:rPr lang="ru-RU" dirty="0" smtClean="0"/>
              <a:t> </a:t>
            </a:r>
            <a:r>
              <a:rPr lang="ru-RU" dirty="0" err="1" smtClean="0"/>
              <a:t>світлодіоди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довжин</a:t>
            </a:r>
            <a:r>
              <a:rPr lang="ru-RU" dirty="0" smtClean="0"/>
              <a:t> </a:t>
            </a:r>
            <a:r>
              <a:rPr lang="ru-RU" dirty="0" err="1" smtClean="0"/>
              <a:t>хвиль</a:t>
            </a:r>
            <a:r>
              <a:rPr lang="ru-RU" dirty="0" smtClean="0"/>
              <a:t>, —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ультрафіолету</a:t>
            </a:r>
            <a:r>
              <a:rPr lang="en-US" dirty="0" smtClean="0"/>
              <a:t> </a:t>
            </a:r>
            <a:r>
              <a:rPr lang="ru-RU" dirty="0" smtClean="0"/>
              <a:t>до </a:t>
            </a:r>
            <a:r>
              <a:rPr lang="ru-RU" dirty="0" err="1" smtClean="0"/>
              <a:t>середнього</a:t>
            </a:r>
            <a:r>
              <a:rPr lang="ru-RU" dirty="0" smtClean="0"/>
              <a:t> </a:t>
            </a:r>
            <a:r>
              <a:rPr lang="ru-RU" dirty="0" err="1" smtClean="0"/>
              <a:t>інфрачервоного</a:t>
            </a:r>
            <a:r>
              <a:rPr lang="ru-RU" dirty="0" smtClean="0"/>
              <a:t> </a:t>
            </a:r>
            <a:r>
              <a:rPr lang="ru-RU" dirty="0" err="1" smtClean="0"/>
              <a:t>діапазону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ru-RU" dirty="0" err="1" smtClean="0"/>
              <a:t>Діоди</a:t>
            </a:r>
            <a:r>
              <a:rPr lang="ru-RU" dirty="0" smtClean="0"/>
              <a:t> </a:t>
            </a:r>
            <a:r>
              <a:rPr lang="ru-RU" dirty="0" err="1" smtClean="0"/>
              <a:t>зроблені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непрямозонних</a:t>
            </a:r>
            <a:r>
              <a:rPr lang="ru-RU" dirty="0" smtClean="0"/>
              <a:t> </a:t>
            </a:r>
            <a:r>
              <a:rPr lang="ru-RU" dirty="0" err="1" smtClean="0"/>
              <a:t>напівпровідників</a:t>
            </a:r>
            <a:r>
              <a:rPr lang="ru-RU" dirty="0" smtClean="0"/>
              <a:t> </a:t>
            </a:r>
            <a:r>
              <a:rPr lang="ru-RU" dirty="0" err="1" smtClean="0"/>
              <a:t>світло</a:t>
            </a:r>
            <a:r>
              <a:rPr lang="ru-RU" dirty="0" smtClean="0"/>
              <a:t> </a:t>
            </a:r>
            <a:r>
              <a:rPr lang="ru-RU" dirty="0" smtClean="0"/>
              <a:t>практично не </a:t>
            </a:r>
            <a:r>
              <a:rPr lang="ru-RU" dirty="0" err="1" smtClean="0"/>
              <a:t>випромінюють</a:t>
            </a:r>
            <a:r>
              <a:rPr lang="ru-RU" dirty="0" smtClean="0"/>
              <a:t>. </a:t>
            </a:r>
            <a:r>
              <a:rPr lang="ru-RU" dirty="0" err="1" smtClean="0"/>
              <a:t>Втім</a:t>
            </a:r>
            <a:r>
              <a:rPr lang="ru-RU" dirty="0" smtClean="0"/>
              <a:t>, у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розвиненістю</a:t>
            </a:r>
            <a:r>
              <a:rPr lang="ru-RU" dirty="0" smtClean="0"/>
              <a:t> </a:t>
            </a:r>
            <a:r>
              <a:rPr lang="ru-RU" dirty="0" err="1" smtClean="0"/>
              <a:t>кремнієвої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,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світлодіодів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кремнію</a:t>
            </a:r>
            <a:r>
              <a:rPr lang="ru-RU" dirty="0" smtClean="0"/>
              <a:t> активно </a:t>
            </a:r>
            <a:r>
              <a:rPr lang="ru-RU" dirty="0" err="1" smtClean="0"/>
              <a:t>ведуться</a:t>
            </a:r>
            <a:r>
              <a:rPr lang="ru-RU" dirty="0" smtClean="0"/>
              <a:t>. </a:t>
            </a:r>
            <a:r>
              <a:rPr lang="ru-RU" dirty="0" err="1" smtClean="0"/>
              <a:t>Останнім</a:t>
            </a:r>
            <a:r>
              <a:rPr lang="ru-RU" dirty="0" smtClean="0"/>
              <a:t> часом,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надії</a:t>
            </a:r>
            <a:r>
              <a:rPr lang="ru-RU" dirty="0" smtClean="0"/>
              <a:t> </a:t>
            </a:r>
            <a:r>
              <a:rPr lang="ru-RU" dirty="0" err="1" smtClean="0"/>
              <a:t>пов'язують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технологією</a:t>
            </a:r>
            <a:r>
              <a:rPr lang="ru-RU" dirty="0" smtClean="0"/>
              <a:t> </a:t>
            </a:r>
            <a:r>
              <a:rPr lang="ru-RU" dirty="0" err="1" smtClean="0"/>
              <a:t>квантових</a:t>
            </a:r>
            <a:r>
              <a:rPr lang="ru-RU" dirty="0" smtClean="0"/>
              <a:t> </a:t>
            </a:r>
            <a:r>
              <a:rPr lang="ru-RU" dirty="0" err="1" smtClean="0"/>
              <a:t>точок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фотонних</a:t>
            </a:r>
            <a:r>
              <a:rPr lang="ru-RU" dirty="0" smtClean="0"/>
              <a:t> </a:t>
            </a:r>
            <a:r>
              <a:rPr lang="ru-RU" dirty="0" err="1" smtClean="0"/>
              <a:t>кристалів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Світлодіод</a:t>
            </a:r>
            <a:r>
              <a:rPr lang="uk-UA" dirty="0" smtClean="0"/>
              <a:t> білого світіння</a:t>
            </a:r>
            <a:endParaRPr lang="ru-RU" dirty="0"/>
          </a:p>
        </p:txBody>
      </p:sp>
      <p:pic>
        <p:nvPicPr>
          <p:cNvPr id="18434" name="Picture 2" descr="http://4.bp.blogspot.com/__e4IkC9uGNM/STknFsQeRWI/AAAAAAAAA70/_Q5FA0lqJys/s400/p-c+LED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214554"/>
            <a:ext cx="5149463" cy="3295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Застосування </a:t>
            </a:r>
            <a:r>
              <a:rPr lang="uk-UA" dirty="0" err="1" smtClean="0"/>
              <a:t>світлодіодів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 smtClean="0"/>
              <a:t>Ефективність</a:t>
            </a:r>
            <a:r>
              <a:rPr lang="ru-RU" dirty="0" smtClean="0"/>
              <a:t> </a:t>
            </a:r>
            <a:r>
              <a:rPr lang="ru-RU" dirty="0" err="1" smtClean="0"/>
              <a:t>світлодіодів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там, де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генерувати</a:t>
            </a:r>
            <a:r>
              <a:rPr lang="ru-RU" dirty="0" smtClean="0"/>
              <a:t> </a:t>
            </a:r>
            <a:r>
              <a:rPr lang="ru-RU" dirty="0" err="1" smtClean="0"/>
              <a:t>потужні</a:t>
            </a:r>
            <a:r>
              <a:rPr lang="ru-RU" dirty="0" smtClean="0"/>
              <a:t> </a:t>
            </a:r>
            <a:r>
              <a:rPr lang="ru-RU" dirty="0" err="1" smtClean="0"/>
              <a:t>кольорові</a:t>
            </a:r>
            <a:r>
              <a:rPr lang="ru-RU" dirty="0" smtClean="0"/>
              <a:t> </a:t>
            </a:r>
            <a:r>
              <a:rPr lang="ru-RU" dirty="0" err="1" smtClean="0"/>
              <a:t>світлові</a:t>
            </a:r>
            <a:r>
              <a:rPr lang="ru-RU" dirty="0" smtClean="0"/>
              <a:t> потоки (</a:t>
            </a:r>
            <a:r>
              <a:rPr lang="ru-RU" dirty="0" err="1" smtClean="0"/>
              <a:t>світлові</a:t>
            </a:r>
            <a:r>
              <a:rPr lang="ru-RU" dirty="0" smtClean="0"/>
              <a:t> </a:t>
            </a:r>
            <a:r>
              <a:rPr lang="ru-RU" dirty="0" err="1" smtClean="0"/>
              <a:t>сигнали</a:t>
            </a:r>
            <a:r>
              <a:rPr lang="ru-RU" dirty="0" smtClean="0"/>
              <a:t>). </a:t>
            </a:r>
            <a:r>
              <a:rPr lang="ru-RU" dirty="0" err="1" smtClean="0"/>
              <a:t>Світло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лампи</a:t>
            </a:r>
            <a:r>
              <a:rPr lang="ru-RU" dirty="0" smtClean="0"/>
              <a:t> </a:t>
            </a:r>
            <a:r>
              <a:rPr lang="ru-RU" dirty="0" err="1" smtClean="0"/>
              <a:t>розжарювання</a:t>
            </a:r>
            <a:r>
              <a:rPr lang="ru-RU" dirty="0" smtClean="0"/>
              <a:t> доводиться </a:t>
            </a:r>
            <a:r>
              <a:rPr lang="ru-RU" dirty="0" err="1" smtClean="0"/>
              <a:t>пропускати</a:t>
            </a:r>
            <a:r>
              <a:rPr lang="ru-RU" dirty="0" smtClean="0"/>
              <a:t> через </a:t>
            </a:r>
            <a:r>
              <a:rPr lang="ru-RU" dirty="0" err="1" smtClean="0"/>
              <a:t>спеціальні</a:t>
            </a:r>
            <a:r>
              <a:rPr lang="ru-RU" dirty="0" smtClean="0"/>
              <a:t> </a:t>
            </a:r>
            <a:r>
              <a:rPr lang="ru-RU" dirty="0" err="1" smtClean="0"/>
              <a:t>оптичні</a:t>
            </a:r>
            <a:r>
              <a:rPr lang="ru-RU" dirty="0" smtClean="0"/>
              <a:t> </a:t>
            </a:r>
            <a:r>
              <a:rPr lang="ru-RU" dirty="0" err="1" smtClean="0"/>
              <a:t>фільтри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певну</a:t>
            </a:r>
            <a:r>
              <a:rPr lang="ru-RU" dirty="0" smtClean="0"/>
              <a:t> </a:t>
            </a:r>
            <a:r>
              <a:rPr lang="ru-RU" dirty="0" err="1" smtClean="0"/>
              <a:t>частину</a:t>
            </a:r>
            <a:r>
              <a:rPr lang="ru-RU" dirty="0" smtClean="0"/>
              <a:t> спектру (</a:t>
            </a:r>
            <a:r>
              <a:rPr lang="ru-RU" dirty="0" err="1" smtClean="0"/>
              <a:t>червону</a:t>
            </a:r>
            <a:r>
              <a:rPr lang="ru-RU" dirty="0" smtClean="0"/>
              <a:t>, синю, </a:t>
            </a:r>
            <a:r>
              <a:rPr lang="ru-RU" dirty="0" err="1" smtClean="0"/>
              <a:t>зелену</a:t>
            </a:r>
            <a:r>
              <a:rPr lang="ru-RU" dirty="0" smtClean="0"/>
              <a:t>). 90% </a:t>
            </a:r>
            <a:r>
              <a:rPr lang="ru-RU" dirty="0" err="1" smtClean="0"/>
              <a:t>енергії</a:t>
            </a:r>
            <a:r>
              <a:rPr lang="ru-RU" dirty="0" smtClean="0"/>
              <a:t> </a:t>
            </a:r>
            <a:r>
              <a:rPr lang="ru-RU" dirty="0" err="1" smtClean="0"/>
              <a:t>світлового</a:t>
            </a:r>
            <a:r>
              <a:rPr lang="ru-RU" dirty="0" smtClean="0"/>
              <a:t> потоку,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лампи</a:t>
            </a:r>
            <a:r>
              <a:rPr lang="ru-RU" dirty="0" smtClean="0"/>
              <a:t> </a:t>
            </a:r>
            <a:r>
              <a:rPr lang="ru-RU" dirty="0" err="1" smtClean="0"/>
              <a:t>рожарювання</a:t>
            </a:r>
            <a:r>
              <a:rPr lang="ru-RU" dirty="0" smtClean="0"/>
              <a:t>, </a:t>
            </a:r>
            <a:r>
              <a:rPr lang="ru-RU" dirty="0" err="1" smtClean="0"/>
              <a:t>втрачається</a:t>
            </a:r>
            <a:r>
              <a:rPr lang="ru-RU" dirty="0" smtClean="0"/>
              <a:t>, при </a:t>
            </a:r>
            <a:r>
              <a:rPr lang="ru-RU" dirty="0" err="1" smtClean="0"/>
              <a:t>проходженні</a:t>
            </a:r>
            <a:r>
              <a:rPr lang="ru-RU" dirty="0" smtClean="0"/>
              <a:t> </a:t>
            </a:r>
            <a:r>
              <a:rPr lang="ru-RU" dirty="0" err="1" smtClean="0"/>
              <a:t>свтла</a:t>
            </a:r>
            <a:r>
              <a:rPr lang="ru-RU" dirty="0" smtClean="0"/>
              <a:t> через </a:t>
            </a:r>
            <a:r>
              <a:rPr lang="ru-RU" dirty="0" err="1" smtClean="0"/>
              <a:t>світлофільтр</a:t>
            </a:r>
            <a:r>
              <a:rPr lang="ru-RU" dirty="0" smtClean="0"/>
              <a:t>. </a:t>
            </a:r>
            <a:r>
              <a:rPr lang="ru-RU" dirty="0" err="1" smtClean="0"/>
              <a:t>Усі</a:t>
            </a:r>
            <a:r>
              <a:rPr lang="ru-RU" dirty="0" smtClean="0"/>
              <a:t> ж 100%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</a:t>
            </a:r>
            <a:r>
              <a:rPr lang="ru-RU" dirty="0" err="1" smtClean="0"/>
              <a:t>світлодіода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забарвленим</a:t>
            </a:r>
            <a:r>
              <a:rPr lang="ru-RU" dirty="0" smtClean="0"/>
              <a:t> </a:t>
            </a:r>
            <a:r>
              <a:rPr lang="ru-RU" dirty="0" err="1" smtClean="0"/>
              <a:t>світлом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застосуванні</a:t>
            </a:r>
            <a:r>
              <a:rPr lang="ru-RU" dirty="0" smtClean="0"/>
              <a:t> </a:t>
            </a:r>
            <a:r>
              <a:rPr lang="ru-RU" dirty="0" err="1" smtClean="0"/>
              <a:t>світлофільтра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потреби. </a:t>
            </a:r>
            <a:r>
              <a:rPr lang="ru-RU" dirty="0" err="1" smtClean="0"/>
              <a:t>Більше</a:t>
            </a:r>
            <a:r>
              <a:rPr lang="ru-RU" dirty="0" smtClean="0"/>
              <a:t> того, </a:t>
            </a:r>
            <a:r>
              <a:rPr lang="ru-RU" dirty="0" err="1" smtClean="0"/>
              <a:t>близько</a:t>
            </a:r>
            <a:r>
              <a:rPr lang="ru-RU" dirty="0" smtClean="0"/>
              <a:t> 80-90% </a:t>
            </a:r>
            <a:r>
              <a:rPr lang="ru-RU" dirty="0" err="1" smtClean="0"/>
              <a:t>споживаноїпотужності</a:t>
            </a:r>
            <a:r>
              <a:rPr lang="ru-RU" dirty="0" smtClean="0"/>
              <a:t> </a:t>
            </a:r>
            <a:r>
              <a:rPr lang="ru-RU" dirty="0" err="1" smtClean="0"/>
              <a:t>лампи</a:t>
            </a:r>
            <a:r>
              <a:rPr lang="ru-RU" dirty="0" smtClean="0"/>
              <a:t> </a:t>
            </a:r>
            <a:r>
              <a:rPr lang="ru-RU" dirty="0" err="1" smtClean="0"/>
              <a:t>розжарювання</a:t>
            </a:r>
            <a:r>
              <a:rPr lang="ru-RU" dirty="0" smtClean="0"/>
              <a:t>, </a:t>
            </a:r>
            <a:r>
              <a:rPr lang="ru-RU" dirty="0" err="1" smtClean="0"/>
              <a:t>витрачається</a:t>
            </a:r>
            <a:r>
              <a:rPr lang="ru-RU" dirty="0" smtClean="0"/>
              <a:t> на </a:t>
            </a:r>
            <a:r>
              <a:rPr lang="ru-RU" dirty="0" err="1" smtClean="0"/>
              <a:t>її</a:t>
            </a:r>
            <a:r>
              <a:rPr lang="ru-RU" dirty="0" smtClean="0"/>
              <a:t> </a:t>
            </a:r>
            <a:r>
              <a:rPr lang="ru-RU" dirty="0" err="1" smtClean="0"/>
              <a:t>нагрів</a:t>
            </a:r>
            <a:r>
              <a:rPr lang="ru-RU" dirty="0" smtClean="0"/>
              <a:t>, — для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потрібної</a:t>
            </a:r>
            <a:r>
              <a:rPr lang="ru-RU" dirty="0" smtClean="0"/>
              <a:t> </a:t>
            </a:r>
            <a:r>
              <a:rPr lang="ru-RU" dirty="0" err="1" smtClean="0"/>
              <a:t>колірної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 (шкала </a:t>
            </a:r>
            <a:r>
              <a:rPr lang="ru-RU" dirty="0" err="1" smtClean="0"/>
              <a:t>Кельвіна</a:t>
            </a:r>
            <a:r>
              <a:rPr lang="ru-RU" dirty="0" smtClean="0"/>
              <a:t>), на яку вони </a:t>
            </a:r>
            <a:r>
              <a:rPr lang="ru-RU" dirty="0" err="1" smtClean="0"/>
              <a:t>спроектовані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5715040" cy="5884256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Світлодіодні</a:t>
            </a:r>
            <a:r>
              <a:rPr lang="ru-RU" dirty="0" smtClean="0"/>
              <a:t> </a:t>
            </a:r>
            <a:r>
              <a:rPr lang="ru-RU" dirty="0" err="1" smtClean="0"/>
              <a:t>лампи</a:t>
            </a:r>
            <a:r>
              <a:rPr lang="ru-RU" dirty="0" smtClean="0"/>
              <a:t> </a:t>
            </a:r>
            <a:r>
              <a:rPr lang="ru-RU" dirty="0" err="1" smtClean="0"/>
              <a:t>споживають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3% до 60% </a:t>
            </a:r>
            <a:r>
              <a:rPr lang="ru-RU" dirty="0" err="1" smtClean="0"/>
              <a:t>потужності</a:t>
            </a:r>
            <a:r>
              <a:rPr lang="ru-RU" dirty="0" smtClean="0"/>
              <a:t>, </a:t>
            </a:r>
            <a:r>
              <a:rPr lang="ru-RU" dirty="0" err="1" smtClean="0"/>
              <a:t>необхідної</a:t>
            </a:r>
            <a:r>
              <a:rPr lang="ru-RU" dirty="0" smtClean="0"/>
              <a:t> для </a:t>
            </a:r>
            <a:r>
              <a:rPr lang="ru-RU" dirty="0" err="1" smtClean="0"/>
              <a:t>звичайних</a:t>
            </a:r>
            <a:r>
              <a:rPr lang="ru-RU" dirty="0" smtClean="0"/>
              <a:t> ламп </a:t>
            </a:r>
            <a:r>
              <a:rPr lang="ru-RU" dirty="0" err="1" smtClean="0"/>
              <a:t>розжарювання</a:t>
            </a:r>
            <a:r>
              <a:rPr lang="ru-RU" dirty="0" smtClean="0"/>
              <a:t>, </a:t>
            </a:r>
            <a:r>
              <a:rPr lang="ru-RU" dirty="0" err="1" smtClean="0"/>
              <a:t>аналогічної</a:t>
            </a:r>
            <a:r>
              <a:rPr lang="ru-RU" dirty="0" smtClean="0"/>
              <a:t> </a:t>
            </a:r>
            <a:r>
              <a:rPr lang="ru-RU" dirty="0" err="1" smtClean="0"/>
              <a:t>яскравості</a:t>
            </a:r>
            <a:r>
              <a:rPr lang="ru-RU" dirty="0" smtClean="0"/>
              <a:t>. </a:t>
            </a:r>
            <a:r>
              <a:rPr lang="ru-RU" dirty="0" err="1" smtClean="0"/>
              <a:t>Удароміцна</a:t>
            </a:r>
            <a:r>
              <a:rPr lang="ru-RU" dirty="0" smtClean="0"/>
              <a:t> </a:t>
            </a:r>
            <a:r>
              <a:rPr lang="ru-RU" dirty="0" err="1" smtClean="0"/>
              <a:t>конструкція</a:t>
            </a:r>
            <a:r>
              <a:rPr lang="ru-RU" dirty="0" smtClean="0"/>
              <a:t> </a:t>
            </a:r>
            <a:r>
              <a:rPr lang="ru-RU" dirty="0" err="1" smtClean="0"/>
              <a:t>твердотілих</a:t>
            </a:r>
            <a:r>
              <a:rPr lang="ru-RU" dirty="0" smtClean="0"/>
              <a:t> </a:t>
            </a:r>
            <a:r>
              <a:rPr lang="ru-RU" dirty="0" err="1" smtClean="0"/>
              <a:t>випромінювачів</a:t>
            </a:r>
            <a:r>
              <a:rPr lang="ru-RU" dirty="0" smtClean="0"/>
              <a:t> (</a:t>
            </a:r>
            <a:r>
              <a:rPr lang="ru-RU" dirty="0" err="1" smtClean="0"/>
              <a:t>світлодіодів</a:t>
            </a:r>
            <a:r>
              <a:rPr lang="ru-RU" dirty="0" smtClean="0"/>
              <a:t>),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світлодіодні</a:t>
            </a:r>
            <a:r>
              <a:rPr lang="ru-RU" dirty="0" smtClean="0"/>
              <a:t> </a:t>
            </a:r>
            <a:r>
              <a:rPr lang="ru-RU" dirty="0" err="1" smtClean="0"/>
              <a:t>лампи</a:t>
            </a:r>
            <a:r>
              <a:rPr lang="ru-RU" dirty="0" smtClean="0"/>
              <a:t> при </a:t>
            </a:r>
            <a:r>
              <a:rPr lang="ru-RU" dirty="0" err="1" smtClean="0"/>
              <a:t>підвищених</a:t>
            </a:r>
            <a:r>
              <a:rPr lang="ru-RU" dirty="0" smtClean="0"/>
              <a:t> </a:t>
            </a:r>
            <a:r>
              <a:rPr lang="ru-RU" dirty="0" err="1" smtClean="0"/>
              <a:t>вібраціях</a:t>
            </a:r>
            <a:r>
              <a:rPr lang="ru-RU" dirty="0" smtClean="0"/>
              <a:t>. </a:t>
            </a:r>
            <a:r>
              <a:rPr lang="ru-RU" dirty="0" err="1" smtClean="0"/>
              <a:t>Світлодіоди</a:t>
            </a:r>
            <a:r>
              <a:rPr lang="ru-RU" dirty="0" smtClean="0"/>
              <a:t> не бояться </a:t>
            </a:r>
            <a:r>
              <a:rPr lang="ru-RU" dirty="0" err="1" smtClean="0"/>
              <a:t>частих</a:t>
            </a:r>
            <a:r>
              <a:rPr lang="ru-RU" dirty="0" smtClean="0"/>
              <a:t> </a:t>
            </a:r>
            <a:r>
              <a:rPr lang="ru-RU" dirty="0" err="1" smtClean="0"/>
              <a:t>вмикань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вимикань</a:t>
            </a:r>
            <a:r>
              <a:rPr lang="ru-RU" dirty="0" smtClean="0"/>
              <a:t>. </a:t>
            </a:r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світлодіодної</a:t>
            </a:r>
            <a:r>
              <a:rPr lang="ru-RU" dirty="0" smtClean="0"/>
              <a:t> </a:t>
            </a:r>
            <a:r>
              <a:rPr lang="ru-RU" dirty="0" err="1" smtClean="0"/>
              <a:t>лампи</a:t>
            </a:r>
            <a:r>
              <a:rPr lang="ru-RU" dirty="0" smtClean="0"/>
              <a:t> — </a:t>
            </a:r>
            <a:r>
              <a:rPr lang="ru-RU" dirty="0" err="1" smtClean="0"/>
              <a:t>більше</a:t>
            </a:r>
            <a:r>
              <a:rPr lang="ru-RU" dirty="0" smtClean="0"/>
              <a:t> 100 000 годин (</a:t>
            </a:r>
            <a:r>
              <a:rPr lang="ru-RU" dirty="0" err="1" smtClean="0"/>
              <a:t>більше</a:t>
            </a:r>
            <a:r>
              <a:rPr lang="ru-RU" dirty="0" smtClean="0"/>
              <a:t> 11 </a:t>
            </a:r>
            <a:r>
              <a:rPr lang="ru-RU" dirty="0" err="1" smtClean="0"/>
              <a:t>років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19458" name="Picture 2" descr="http://upload.wikimedia.org/wikipedia/commons/thumb/0/0c/LED_streetlamp_in_Tallinn_018.JPG/220px-LED_streetlamp_in_Tallinn_0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2" y="1285860"/>
            <a:ext cx="2789252" cy="37147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7239000" cy="6241446"/>
          </a:xfrm>
        </p:spPr>
        <p:txBody>
          <a:bodyPr/>
          <a:lstStyle/>
          <a:p>
            <a:r>
              <a:rPr lang="ru-RU" dirty="0" err="1" smtClean="0"/>
              <a:t>Використовуючи</a:t>
            </a:r>
            <a:r>
              <a:rPr lang="ru-RU" dirty="0" smtClean="0"/>
              <a:t> </a:t>
            </a:r>
            <a:r>
              <a:rPr lang="ru-RU" dirty="0" err="1" smtClean="0"/>
              <a:t>світлодіоди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одержати</a:t>
            </a:r>
            <a:r>
              <a:rPr lang="ru-RU" dirty="0" smtClean="0"/>
              <a:t> </a:t>
            </a:r>
            <a:r>
              <a:rPr lang="ru-RU" dirty="0" err="1" smtClean="0"/>
              <a:t>світло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 </a:t>
            </a:r>
            <a:r>
              <a:rPr lang="ru-RU" dirty="0" err="1" smtClean="0"/>
              <a:t>насиченістю</a:t>
            </a:r>
            <a:r>
              <a:rPr lang="ru-RU" dirty="0" smtClean="0"/>
              <a:t> </a:t>
            </a:r>
            <a:r>
              <a:rPr lang="ru-RU" dirty="0" err="1" smtClean="0"/>
              <a:t>кольору</a:t>
            </a:r>
            <a:r>
              <a:rPr lang="ru-RU" dirty="0" smtClean="0"/>
              <a:t>. </a:t>
            </a:r>
            <a:r>
              <a:rPr lang="ru-RU" dirty="0" err="1" smtClean="0"/>
              <a:t>Світлодіоди</a:t>
            </a:r>
            <a:r>
              <a:rPr lang="ru-RU" dirty="0" smtClean="0"/>
              <a:t> </a:t>
            </a:r>
            <a:r>
              <a:rPr lang="ru-RU" dirty="0" err="1" smtClean="0"/>
              <a:t>застосовують</a:t>
            </a:r>
            <a:r>
              <a:rPr lang="ru-RU" dirty="0" smtClean="0"/>
              <a:t> у </a:t>
            </a:r>
            <a:r>
              <a:rPr lang="ru-RU" dirty="0" err="1" smtClean="0"/>
              <a:t>індикаційній</a:t>
            </a:r>
            <a:r>
              <a:rPr lang="ru-RU" dirty="0" smtClean="0"/>
              <a:t> </a:t>
            </a:r>
            <a:r>
              <a:rPr lang="ru-RU" dirty="0" err="1" smtClean="0"/>
              <a:t>техніці</a:t>
            </a:r>
            <a:r>
              <a:rPr lang="ru-RU" dirty="0" smtClean="0"/>
              <a:t>, при </a:t>
            </a:r>
            <a:r>
              <a:rPr lang="ru-RU" dirty="0" err="1" smtClean="0"/>
              <a:t>побудові</a:t>
            </a:r>
            <a:r>
              <a:rPr lang="ru-RU" dirty="0" smtClean="0"/>
              <a:t> </a:t>
            </a:r>
            <a:r>
              <a:rPr lang="ru-RU" dirty="0" err="1" smtClean="0"/>
              <a:t>світлодіодних</a:t>
            </a:r>
            <a:r>
              <a:rPr lang="ru-RU" dirty="0" smtClean="0"/>
              <a:t> 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світла</a:t>
            </a:r>
            <a:r>
              <a:rPr lang="ru-RU" dirty="0" smtClean="0"/>
              <a:t> (</a:t>
            </a:r>
            <a:r>
              <a:rPr lang="ru-RU" dirty="0" err="1" smtClean="0"/>
              <a:t>інформаційні</a:t>
            </a:r>
            <a:r>
              <a:rPr lang="ru-RU" dirty="0" smtClean="0"/>
              <a:t> табло, </a:t>
            </a:r>
            <a:r>
              <a:rPr lang="ru-RU" dirty="0" err="1" smtClean="0"/>
              <a:t>світлофори</a:t>
            </a:r>
            <a:r>
              <a:rPr lang="ru-RU" dirty="0" smtClean="0"/>
              <a:t>, </a:t>
            </a:r>
            <a:r>
              <a:rPr lang="ru-RU" dirty="0" err="1" smtClean="0"/>
              <a:t>ліхтарики</a:t>
            </a:r>
            <a:r>
              <a:rPr lang="ru-RU" dirty="0" smtClean="0"/>
              <a:t>, </a:t>
            </a:r>
            <a:r>
              <a:rPr lang="ru-RU" dirty="0" err="1" smtClean="0"/>
              <a:t>гірлянди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).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482" name="Picture 2" descr="http://images.ua.prom.st/35276562_w640_h640_rgb_led_beguschaya_vol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3214686"/>
            <a:ext cx="3929090" cy="2946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484" name="AutoShape 4" descr="data:image/jpeg;base64,/9j/4AAQSkZJRgABAQAAAQABAAD/2wCEAAkGBhESERUSEhQVEhUUGBcYFhgVEhgVGRgYFRQVFxUVFRYXHCYfGBkjGRgVIC8gIycpLCwtFx4xNTAqNSYrLCkBCQoKDgwOGg8PGjQkHyQ0LS4uLi0sLCs0LCwqKiwqLzIvLTQpKjUsKjQsLy0sKjQ2NDApLCwsLCwvKSwsLCwpLP/AABEIAL8BCAMBIgACEQEDEQH/xAAcAAEAAQUBAQAAAAAAAAAAAAAABQEDBAYHAgj/xAA7EAABAwIEBAQEBAUDBQEAAAABAAIRAyEEBRIxBkFRYRMicYEHkaGxFDJCwSNSYtHwcrLhCDOCk/EW/8QAGwEBAAIDAQEAAAAAAAAAAAAAAAQFAQMGAgf/xAA1EQACAgECBAIJBAAHAQAAAAAAAQIRAwQhBRIxUUFxEyJhgZGhscHwFDLR4RUjJDNSotIG/9oADAMBAAIRAxEAPwDhqIiAIiIAiIgCIiAIiIAiIgCIiAIiIAiIgCIiAIiIAiIgCIiAIiIAiIgCIiAIiIAiIgCIiAIiIAiIgCIiAIiIAiIgCIiAIiIAiIgCIiAIiIAiIgCIiAIiIAiIgCIiAIiIAiIgCIiAIiIAiIgCIiAIiIAiIgCIiAIiIAiIgCIiAIiIAiIgCIiAIiIAiIgCIiAIiIAiIgCIiAIslmW1nCRTeR1DHEfOFYcwgwRB7rCafQ9yxyirao8oiLJ4CIiAIiIAiIgCIiAIiIAiIgCIiAIiIAiIgCIiAIiIAiL3TpFxAaCSdgLoZSbdI8It64f4UwrYdiy57jEMZYD/AFOW95lw/k4w9NzKNMmBrADgRYydRJvPZVmbiWPHJKmy7jwPULl9Iqb6bX8exwpFu+d8JYZ98GXh1v4bxMno0j94Wl1qLmOLXAtc0kEGxBG4KnYs0ciuJC1nD82jkllXXoytCi57msaNTnEBoHMkwB811vg/hbCYECpiaYxGIIkNcfJTJ2t+ornXCJjEtfElgLmiYlws2Li8n/6tjdmDy4klxMzJN/8AJlQ9bKdcsHXct+C6HHlXpMnkjsWF4jo+C4Gm2eUWA6WWk8QUMHijorsa0mzXthrgeV/2WBhc0cWTpMRvP+c5UDmld7jq/LfczA26dP3XO6bTSjlck6f4/wA8fA6N8PxYYzlJWn7zVuIMjfhaxpO8w3a4bOadiP7KMW6cYYUnB0KusP0vdTce+kG39NlrGT5U/E1m0WbuO52aBu49gF1+DnlCPOt3+I+d6uWGEpSg6gu+1V1+BYwuEfVcGU2ue47BoJPyC21vwhzYs1/hnARME3+S6TwthsNl2jwWtc8XcXi7jG5I27Dkt0PxAMf9of8Ast/tUDNr8eLJLHklytexv6fntOXjx3DO7lyLwuLd+32eXzPlXF4OpScWVGljhuHCCrK7rxfhKOYa/FDGvN2logtMbj159VxTMsvfQqupP3afY9CFs0euhqbS6r5rv+dCfw/iUNZaWzXzXdfmxioiq1pJgXJU8tCiLqXBXwKxeKaKuJcMLTOwLdVQ/wDhI0+5nstjz7/p0ApE4SuXVAPy1WgB3YObsfUKXHTxr1ppPtv83VL8s1el8UrXf86nCkWXmmVVcPVdSrMNN7TBB+46jusRRpRcXTNiaatBVAWRl2BdWqNptiXHcmAOpJ5BdO4QxGEy54IoMr1TAL6hFj/QCCG+qcrrmLPRcNzatOUOi+vZHOqPDWLczW3D1Sz+YU3R84UfUplpgggjcEQvrLLfiDQqU2uJAm0dD0jdav8AELhfLszouqUdDMWGlzHMt4kT5Xj9UkETuCF4UZNmcmgyR2cGn8V9FX55nzmvTGEmAq1aRa4tcIIMEdwpTLsmq1KT6tNuptManmwAHLfdTdHpvT5KfRbsrXGV8qW/Y8YLC0wQXgvHMTp+y6McLw1WwUmnWwtfbyPfVdPIy8im5vY6T91zBmIhX/xS6/HHhubEo1y128fY7u/eR+aS67lnHZeadwdTTsY+6w1ItxEgtOxWA9sEjoud4ppcOKSyaf8Aa/Ds/wA6G1Ss8oiKmPQUjk9VrC58S4QG9pmT6/8AKjlmYFshwG9v3leJq4tMl6OTjmjKPVXXnX5RP4bNCVLszM6NPJQeDw5iOkfT/JU02jI9LqlzxgmfSOHSzzhc38TzgMZprtcYAaZ8w1C21ud1rvGAnEufAb4gDiBsCRBA9wpLHnQSQSDsBG8/8LB4rxQq+HUA0mNJH+lrQT6kgn3VnpZxWPlrfuUPGlz4p8z3jT+dfcxeGh/GjqImJjzNkwOy2illx1Ai4cN/abxzUBwZTY7EEVBqHh1CPVokH6LeOGMwoR/FcxjpIDXMkiGi4Miew5WhQtZKXP6qM8DyRjp9/BsuYfLDpIuAbbAxPylRGa4NwaAbACSS0mLE23iZ7TZb3hsyy1zDqxRa6binSLe1yTv9rrV87dgCNL8RqLoA0CXNA7CwsIvNiqvB6T0lNdS3ya2MoyjPbtaav3mi5lVIw+i+nxNW/PSR9lkcGY9tE1nkebS1oM7SZP2CleLsgw1HBsqUXVKhc9p1PIAALTYNHt8lCcKNGp09Wfc3XSLJKOLmXVfyfMeM5cWdTS6LZ13T3NhwWeFztRk35FTozgaSYd7nmtay+g8OJbYiYvGx3ClDg6jZ1CB03+3sufzwxuRx2pxYXI808zJqiZAJ/ZRPxJpsL6NRoguaQ4k7xEfcquL1+ICPp9lH8Y13Hw2u3AP7WV/oMOBYHKvW8H8NiZpMKjqcco9n9DWl0j4aZPRo0zmGIAfDtNJu8Hm8j6Bc3W5PzF9OhSYwkDTccr72XT8E0S1OSTfhXzv+C61c5KKjHxOvZT8SAXafEYA4y2AbDUQA/UAIIvI63Uvm/HOmmTrZ6NMX6EyY5rgWDxz2kOPmjyCQDyMW6ibdLdFn4nM2gNaCSYOokiC6TBaOTYgXmTOwXSZOB4XNSRVShkj6q6draXwN44iwDc5w5FMN8aiCWfzd2k8wYkftz4jWpFri1wgtJBB5EWIW98LcRVaNeA6GuNxNj0/zstPzt84iqer3H5lUnG9AsEVNdLSXvt/bbzLLSPl/yyT4TpNl73WtAO5FiTA72Cy3ZlUaSANJcdOqBIEmdPMSJmIsvOAwLqOGa83NTzCOmwK8F76hDi3SADEzvfUb9XGZVFqnGGnhGt938Tu9JDJjxxx206Tqu7u/h9ijc1f/ADH1lSuX525jwZjoZkzvI6Fa7iMJp3P+dlTCvOoCVAwOUZpxNsddmxS5Zl7jSsamKdVNjUAcfUyP2R/j0cOLlrKo6/mjqFZzRwqYhreQ0j23P3WbmmHe9rWB0taIAXWcOhOXppYkre1fHp7zmNfDLLUSyYuibv8AogabLOJ5AR6kj9pXjUs+tgSyne5JG3YH+6wHBVmXS5tN+9URp1sj01ytON16C8KJlySlBRZ4SCIiinoLJwUCXF0RER6rGV/C0dRI5wY7kXhYfQ3YL51yq2b1w9lZqNBcx5DwHMPisZPmINtJ58rLe8LwxWbhS4MpNpuBu+sxxuIMmB02iVw7D4hzNibbg/2WTUzqqW6dUD1KqtRoZZX1Opx8ZgsST2a9l381RsmbYZmosfVpzBLY8/IwDBtz94stWzKloawB2oETtHNzdp7fVYzKh1C83WfmlAilRd1af93/ACpuHF6Pa7K3W639bGU1Gn5vpsZPBLh+MZqAIIeIImZYbKmbFzMQ9jnagXag7bcfbl7K5wvgnsqtrEeUAkd7Eb7K1j6mtx1CJJLSbR1Em0Ly6ea12pmvDHJHAk9t78y25x0zrJ7b/VWGG6x6GI02MkfbuFkU6bpGnzTtG/y3Wzl5Qsyy0192bRxK1xy+meUs+0BePh9l1J+p7iC4OjQbggCQSPU/RZ5xBOV1aFUFuxYP6mmR6bLV+D6sYlomNVv7KLNylp5Ltfw3KDjOglhw5OWX7rl09t0dSwHDMFzxe8nykhoMw3sO6zcbkDwBLSA4yJBEjt8/qr1PG1sPSeKbjBadQ6gAz681z/F8bVq2LpOD3BmmQ2SAS0ujV1/KAqPTaZ6pNqTtd9l930Pn+DDl1Vyi7r7X9vIy+IstdRdqf5QXaQI77dtlpfE9WajezVKZvxhWxtVjXwxmqwA59SeajuKqbW1QG3gb+67LQ6N49DOUndSXwOo0GHJilBZv3U+hCsEkDuui08l10Wt1hsaQZ3vYmOgAkrnuG/O2eo+661+IpPqMbTABhoABO538o/NIBbH9S6fgDcMc5R7r5L+yRxFtOFEDQwWmnpp/qqGDph3lEDSdxIdy3VnMMiNN5YAHEEy4eYADp36/JdfyzhVvhM/guJghvl8sOEO3G/KdtzK94/gEuDW6CBz0kbQeZBi94tz62tf8ZxxnTIj57tPt9DjWXYGpTdrLWugaeQ+g9PqtQzFxNV5O8ldhrcBV6LyamgNMxDzIi8mRvuuQYsaqzgLy6PqoPHM8M2njyO/WX0ZO0TnKVy7bHR+DKFGtUoUaxAa1gBO3msQHdrx7LsNfhTA0KTn1aVMsY0lxI1AAXtK+f+Dc0DMbTFVuppdBae9rrp3xKzN1HCmkCYcxxBN/KBAHsSL+irdbiWVpXSV37jsY58uVR9HJqPiuj2/oxcZlOVZhQqOy+kfFYASIc3cwBcxJ5QuZHKHUa2mqxzCJs4EKU4ex9elhDVp6gGn8wkDVPlaSN4gmO56qHdmlfEVHPrPLzyJ/ZVWDTxjkhJP21X1LHJOMccOfdvdXv8X27EWKurEkx+ox9gp013UiKgsRdQDcOWPmQbqUFYvYZ3Cv9B6TBBxkv3OyiwzUue/3XZkYvFscx7wA4xvFmm59FrJrzvdSbjVNJ4YToEFw5G9vdRGgrTxTV5ueMYNtV7mQs8udqUo1YleVcdTIEq2udnadM1UERF4AV3DkgyFaWdQcBSnuR3+a8y6G/BDml1qt/geHEE6ufPvPMf2ViJsD87K+MaYIho76RPTfdWqeLIaWgNvzNNpPsSJHss1R7nKDe7+X9nhjSTYEnstnexlXBhhbpqUvNPNzCRqkHmCeX7LWxiX8iRHS32UnkVYhxLrhzHtk85aRHzIXie25M4fPHzvG1fNsS9SaWA8tyHR81rP46qQQXv8ATWY36StrwnEdHwvw1VkF36jdo5iRv8lDY/KabfMa7NLiRZjpHqFGwS5b5urfyJetwuavDL1Y7NXVedvyIwZlWgjxHwd/O6/rdWvGebST7lSDaNECBXbHei7+xVoUqDbmoXmdhTItzMlw/dSk0+i+RUShkSVy/wCy/kyMooVapFNo639jZZWH4cr0nS5voGmT62Uzw/8AhqdM6KhfUcC4N0aSPKYaXTtJHyWfQx2PpEFrmEwI1aem14K0c6lGT6e4rOM5c2ncMalF7XTf3Vkvw5npqUjTrSHNES4ESI781pFLCRiaEDyanNnl+Z3P3U5mPGWYMLWmnhwXzB0zMRM+a26n+GMC95NWvoc8EGQxogkD8sCwVTCL0jlOv3eCf9HJpvRRnmaSUvBSvuu3tObNwjRUhoe8ybNBJseykMbwxXrOB0+GdNg+ZPr0V/EPxLMZWbSfVazxHflc6ImQtnrYfEPZThzz5Tqknfkug0mTnj6O+tMsc+snjcJJrdeL9lnLhRLamk7tdB9ithxOZPpVWvpuLXNgg9xstgp8M4QMeahLapJjpJUNUyV7w4tq0Had2urNpuEdqhAPsSu+4Xpf0uGUZS6vtt0Jv6iGdxfsNuwvxvzECmIpuDWeb+HJMTextaFuGQ/GKtiS2g3Daq56SGRvrk7COq55Q+GmYCk3FCm11N9LUBTeC4hzLN07yegndb58NOHHYWi6vWY5jnCGtex2oNG4gibn7BaNXh0CwuajFtbbd/ceZ53jVRv4/nsMDj+rig6nqIAdr/KbTpJXPKOS4ZgDy4tqT+rr7kBbnm+Kr43Ggup1KdNshgeC0esHqoLinKQHkVQaXMEXHr6LVqIrHhgpJcy38tzqP/nsSyY8lpWul+7p2MVmGqPxAqigXsBB1U26gAI30zFls/xL4lY6lRDRqlpa4HkDBm43MLl2FpODz4TjNw0gkG9gbLovBmUVqrdOI1VD4lNvnc58CHExPYj5KnWqefnbVPd350i2wYuaUZRuKjavZrp4vayGzHP5wVPC0wGS7W7YTLQALdgoHCYCJlwPosriPFObi6zDSpPYKjg3yEQ0GAAQQY9Vcwrw0iKABiTDjz9ZWvRzgsvNJfUk5FHUZHe1bdH9k/qQePy18lzfMO26rRfUZTcXTIiAe6yMyzpzKpaGtDREt7xJuFaGc03DzMcDP8wIjpEC8q4hm0k8kpY8jhLdU7rzs57LDHiyNKW+6Hh66OqzTM2tvPL2CiXAaiDf0WwwH0pbYOI+khRVMUxUIcRF1u1uhjOOKXMk21cm9nt26EbMvWj5ff8AgoMGNGq91gFT2KxlIMOmD0AUAqLicMcJRUK9xnLCMKUXYREVQagpLAPpGm9ryQZBAFp9zZRqLzKPMjfgzehlzUn1VP2mY3LqhktaS3rIO+wJBXvwA1ha6mNX83igR7TBWEH/AFXlKfiJSxVtF35r/wAl+iIMlxaP6bn5Ss/AvpsbJc0kgwADIMzJOwNoUSqtN0lGz1p8/oZ8yV+Z6dUJMm5VX1iRBOytos0aOeW+/UIiLJ5MvLMc6lUDxctB+xW40fiNRcwNr4cuMRqY8T7SP3WiNKosNWqIep0WHUtPIt14219DbqHEeH8ZrmtqEFwgPDIF9tQMmVsnGmdMa3DPpuNKakkAn8jQJDgNxdcvY6CCpTP8VrNO/wCgfMkyoGTRqWWMl03sg5eG43nxyXRX9Dc82+I1BlUClSFYNHmdOgOJGw8pMBYVf4r1YIp0KbJ5lznEfZaIVRS9PiWniow8D3Dg2jiknC67t/zR3rI+G/xWEpYgPDy6S4DaTIA9isJvwSrOfJqsBdcNgn1k9FyDL89xND/s1qlIHkx7mj5ArY8s+K2aUntJxD6rQRLXw4ESJEkSDHNdRDjOS6hKr7pOvzyPX6KWP/bpfI+jDlIqYJuDo1RLG06byHA6dEapiYd5Yi265txTwnmtPE0zRe/QHEzTqPBgm7nea9rWA/KLdYfgn4mU8OMY8BxqVn03Na+4LnOdqJc2DYR6rZ+KvjC/DtYfBZV1DbUWxPz7LdhjqNM3PHUobu347bv7e41S/wCNetsq8PzxID/8jm7nu8R9RwB/M6s49dpN/ZQPxAfi8J4QLiNTSCD5gb8w6QVKVP8AqDr6SG4SkHciaj3fTn81z7ibivEY6p4ldwJGwAgAdAFqz8W9LilF0ttqTJelx5sWRTumuzMqjxFTeWA4Sg12pvnpmqywNwW69Jn09F0N3xAOHqU6VKnhgXaHODtUy9oAEyP0wuQYIfxG+oV/NcaX1nPnaAI6NaGj6BVCa/Ttvrf2/o6XBr5Y4PnXNbJ3OM3oVsU57amlrnElzmGBebBk2Urh8zwhJL8SwCAABTeXWEcwBv8Adc/Ra8eplj6JHqHGM0ZOSS338f5MrNK4fWe5twSY9FjAqiLQ5NuyqyTc5OT6vckq+ILaNINJB87jB6uAH2KjpV3EuHlA5NHz3P3Vlbc8rlV9KXwSRnJNyfwXwVBERaDWEREAREQBERAEREAREQBERAEREAV/E1J09mgfdWFUoYrewVREQyEREBm4BrruAJALZMWG8SeSzM/zF1TSDyWBg60AjqVTGvkhdRHNGHCmovd7eVvcjOF5VJroYyIi5ckmRgvzT0kqwTKu0TAJ7K1KkT2xRXmzN7UUREUcwERVCAOKoiLLduwERFgBERAEREAREQBERAEREAREQFWlUREAVyo2IVte3u2WDHieERFkyEREBdopiDdeaRuqVN1YPJ/peRd/seK9Y8oiKvPZlilFHVzLgAsRX31iWBs2BsFYW/M/2r2I9ScXXKERFoPIRFUFAUREQBERAEREAREQBERAEREAREQBERAEREAREQFSqIiAIiIC7SZK8VBdUCopEskXjUEt+5itwiKoUcyURVcFRZkqdAIiLACIiAIiIAiIgCIi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6" name="AutoShape 6" descr="data:image/jpeg;base64,/9j/4AAQSkZJRgABAQAAAQABAAD/2wCEAAkGBhESERUSEhQVEhUUGBcYFhgVEhgVGRgYFRQVFxUVFRYXHCYfGBkjGRgVIC8gIycpLCwtFx4xNTAqNSYrLCkBCQoKDgwOGg8PGjQkHyQ0LS4uLi0sLCs0LCwqKiwqLzIvLTQpKjUsKjQsLy0sKjQ2NDApLCwsLCwvKSwsLCwpLP/AABEIAL8BCAMBIgACEQEDEQH/xAAcAAEAAQUBAQAAAAAAAAAAAAAABQEDBAYHAgj/xAA7EAABAwIEBAQEBAUDBQEAAAABAAIRAyEEBRIxBkFRYRMicYEHkaGxFDJCwSNSYtHwcrLhCDOCk/EW/8QAGwEBAAIDAQEAAAAAAAAAAAAAAAQFAQMGAgf/xAA1EQACAgECBAIJBAAHAQAAAAAAAQIRAwQhBRIxUUFxEyJhgZGhscHwFDLR4RUjJDNSotIG/9oADAMBAAIRAxEAPwDhqIiAIiIAiIgCIiAIiIAiIgCIiAIiIAiIgCIiAIiIAiIgCIiAIiIAiIgCIiAIiIAiIgCIiAIiIAiIgCIiAIiIAiIgCIiAIiIAiIgCIiAIiIAiIgCIiAIiIAiIgCIiAIiIAiIgCIiAIiIAiIgCIiAIiIAiIgCIiAIiIAiIgCIiAIiIAiIgCIiAIiIAiIgCIiAIiIAiIgCIiAIslmW1nCRTeR1DHEfOFYcwgwRB7rCafQ9yxyirao8oiLJ4CIiAIiIAiIgCIiAIiIAiIgCIiAIiIAiIgCIiAIiIAiL3TpFxAaCSdgLoZSbdI8It64f4UwrYdiy57jEMZYD/AFOW95lw/k4w9NzKNMmBrADgRYydRJvPZVmbiWPHJKmy7jwPULl9Iqb6bX8exwpFu+d8JYZ98GXh1v4bxMno0j94Wl1qLmOLXAtc0kEGxBG4KnYs0ciuJC1nD82jkllXXoytCi57msaNTnEBoHMkwB811vg/hbCYECpiaYxGIIkNcfJTJ2t+ornXCJjEtfElgLmiYlws2Li8n/6tjdmDy4klxMzJN/8AJlQ9bKdcsHXct+C6HHlXpMnkjsWF4jo+C4Gm2eUWA6WWk8QUMHijorsa0mzXthrgeV/2WBhc0cWTpMRvP+c5UDmld7jq/LfczA26dP3XO6bTSjlck6f4/wA8fA6N8PxYYzlJWn7zVuIMjfhaxpO8w3a4bOadiP7KMW6cYYUnB0KusP0vdTce+kG39NlrGT5U/E1m0WbuO52aBu49gF1+DnlCPOt3+I+d6uWGEpSg6gu+1V1+BYwuEfVcGU2ue47BoJPyC21vwhzYs1/hnARME3+S6TwthsNl2jwWtc8XcXi7jG5I27Dkt0PxAMf9of8Ast/tUDNr8eLJLHklytexv6fntOXjx3DO7lyLwuLd+32eXzPlXF4OpScWVGljhuHCCrK7rxfhKOYa/FDGvN2logtMbj159VxTMsvfQqupP3afY9CFs0euhqbS6r5rv+dCfw/iUNZaWzXzXdfmxioiq1pJgXJU8tCiLqXBXwKxeKaKuJcMLTOwLdVQ/wDhI0+5nstjz7/p0ApE4SuXVAPy1WgB3YObsfUKXHTxr1ppPtv83VL8s1el8UrXf86nCkWXmmVVcPVdSrMNN7TBB+46jusRRpRcXTNiaatBVAWRl2BdWqNptiXHcmAOpJ5BdO4QxGEy54IoMr1TAL6hFj/QCCG+qcrrmLPRcNzatOUOi+vZHOqPDWLczW3D1Sz+YU3R84UfUplpgggjcEQvrLLfiDQqU2uJAm0dD0jdav8AELhfLszouqUdDMWGlzHMt4kT5Xj9UkETuCF4UZNmcmgyR2cGn8V9FX55nzmvTGEmAq1aRa4tcIIMEdwpTLsmq1KT6tNuptManmwAHLfdTdHpvT5KfRbsrXGV8qW/Y8YLC0wQXgvHMTp+y6McLw1WwUmnWwtfbyPfVdPIy8im5vY6T91zBmIhX/xS6/HHhubEo1y128fY7u/eR+aS67lnHZeadwdTTsY+6w1ItxEgtOxWA9sEjoud4ppcOKSyaf8Aa/Ds/wA6G1Ss8oiKmPQUjk9VrC58S4QG9pmT6/8AKjlmYFshwG9v3leJq4tMl6OTjmjKPVXXnX5RP4bNCVLszM6NPJQeDw5iOkfT/JU02jI9LqlzxgmfSOHSzzhc38TzgMZprtcYAaZ8w1C21ud1rvGAnEufAb4gDiBsCRBA9wpLHnQSQSDsBG8/8LB4rxQq+HUA0mNJH+lrQT6kgn3VnpZxWPlrfuUPGlz4p8z3jT+dfcxeGh/GjqImJjzNkwOy2illx1Ai4cN/abxzUBwZTY7EEVBqHh1CPVokH6LeOGMwoR/FcxjpIDXMkiGi4Miew5WhQtZKXP6qM8DyRjp9/BsuYfLDpIuAbbAxPylRGa4NwaAbACSS0mLE23iZ7TZb3hsyy1zDqxRa6binSLe1yTv9rrV87dgCNL8RqLoA0CXNA7CwsIvNiqvB6T0lNdS3ya2MoyjPbtaav3mi5lVIw+i+nxNW/PSR9lkcGY9tE1nkebS1oM7SZP2CleLsgw1HBsqUXVKhc9p1PIAALTYNHt8lCcKNGp09Wfc3XSLJKOLmXVfyfMeM5cWdTS6LZ13T3NhwWeFztRk35FTozgaSYd7nmtay+g8OJbYiYvGx3ClDg6jZ1CB03+3sufzwxuRx2pxYXI808zJqiZAJ/ZRPxJpsL6NRoguaQ4k7xEfcquL1+ICPp9lH8Y13Hw2u3AP7WV/oMOBYHKvW8H8NiZpMKjqcco9n9DWl0j4aZPRo0zmGIAfDtNJu8Hm8j6Bc3W5PzF9OhSYwkDTccr72XT8E0S1OSTfhXzv+C61c5KKjHxOvZT8SAXafEYA4y2AbDUQA/UAIIvI63Uvm/HOmmTrZ6NMX6EyY5rgWDxz2kOPmjyCQDyMW6ibdLdFn4nM2gNaCSYOokiC6TBaOTYgXmTOwXSZOB4XNSRVShkj6q6draXwN44iwDc5w5FMN8aiCWfzd2k8wYkftz4jWpFri1wgtJBB5EWIW98LcRVaNeA6GuNxNj0/zstPzt84iqer3H5lUnG9AsEVNdLSXvt/bbzLLSPl/yyT4TpNl73WtAO5FiTA72Cy3ZlUaSANJcdOqBIEmdPMSJmIsvOAwLqOGa83NTzCOmwK8F76hDi3SADEzvfUb9XGZVFqnGGnhGt938Tu9JDJjxxx206Tqu7u/h9ijc1f/ADH1lSuX525jwZjoZkzvI6Fa7iMJp3P+dlTCvOoCVAwOUZpxNsddmxS5Zl7jSsamKdVNjUAcfUyP2R/j0cOLlrKo6/mjqFZzRwqYhreQ0j23P3WbmmHe9rWB0taIAXWcOhOXppYkre1fHp7zmNfDLLUSyYuibv8AogabLOJ5AR6kj9pXjUs+tgSyne5JG3YH+6wHBVmXS5tN+9URp1sj01ytON16C8KJlySlBRZ4SCIiinoLJwUCXF0RER6rGV/C0dRI5wY7kXhYfQ3YL51yq2b1w9lZqNBcx5DwHMPisZPmINtJ58rLe8LwxWbhS4MpNpuBu+sxxuIMmB02iVw7D4hzNibbg/2WTUzqqW6dUD1KqtRoZZX1Opx8ZgsST2a9l381RsmbYZmosfVpzBLY8/IwDBtz94stWzKloawB2oETtHNzdp7fVYzKh1C83WfmlAilRd1af93/ACpuHF6Pa7K3W639bGU1Gn5vpsZPBLh+MZqAIIeIImZYbKmbFzMQ9jnagXag7bcfbl7K5wvgnsqtrEeUAkd7Eb7K1j6mtx1CJJLSbR1Em0Ly6ea12pmvDHJHAk9t78y25x0zrJ7b/VWGG6x6GI02MkfbuFkU6bpGnzTtG/y3Wzl5Qsyy0192bRxK1xy+meUs+0BePh9l1J+p7iC4OjQbggCQSPU/RZ5xBOV1aFUFuxYP6mmR6bLV+D6sYlomNVv7KLNylp5Ltfw3KDjOglhw5OWX7rl09t0dSwHDMFzxe8nykhoMw3sO6zcbkDwBLSA4yJBEjt8/qr1PG1sPSeKbjBadQ6gAz681z/F8bVq2LpOD3BmmQ2SAS0ujV1/KAqPTaZ6pNqTtd9l930Pn+DDl1Vyi7r7X9vIy+IstdRdqf5QXaQI77dtlpfE9WajezVKZvxhWxtVjXwxmqwA59SeajuKqbW1QG3gb+67LQ6N49DOUndSXwOo0GHJilBZv3U+hCsEkDuui08l10Wt1hsaQZ3vYmOgAkrnuG/O2eo+661+IpPqMbTABhoABO538o/NIBbH9S6fgDcMc5R7r5L+yRxFtOFEDQwWmnpp/qqGDph3lEDSdxIdy3VnMMiNN5YAHEEy4eYADp36/JdfyzhVvhM/guJghvl8sOEO3G/KdtzK94/gEuDW6CBz0kbQeZBi94tz62tf8ZxxnTIj57tPt9DjWXYGpTdrLWugaeQ+g9PqtQzFxNV5O8ldhrcBV6LyamgNMxDzIi8mRvuuQYsaqzgLy6PqoPHM8M2njyO/WX0ZO0TnKVy7bHR+DKFGtUoUaxAa1gBO3msQHdrx7LsNfhTA0KTn1aVMsY0lxI1AAXtK+f+Dc0DMbTFVuppdBae9rrp3xKzN1HCmkCYcxxBN/KBAHsSL+irdbiWVpXSV37jsY58uVR9HJqPiuj2/oxcZlOVZhQqOy+kfFYASIc3cwBcxJ5QuZHKHUa2mqxzCJs4EKU4ex9elhDVp6gGn8wkDVPlaSN4gmO56qHdmlfEVHPrPLzyJ/ZVWDTxjkhJP21X1LHJOMccOfdvdXv8X27EWKurEkx+ox9gp013UiKgsRdQDcOWPmQbqUFYvYZ3Cv9B6TBBxkv3OyiwzUue/3XZkYvFscx7wA4xvFmm59FrJrzvdSbjVNJ4YToEFw5G9vdRGgrTxTV5ueMYNtV7mQs8udqUo1YleVcdTIEq2udnadM1UERF4AV3DkgyFaWdQcBSnuR3+a8y6G/BDml1qt/geHEE6ufPvPMf2ViJsD87K+MaYIho76RPTfdWqeLIaWgNvzNNpPsSJHss1R7nKDe7+X9nhjSTYEnstnexlXBhhbpqUvNPNzCRqkHmCeX7LWxiX8iRHS32UnkVYhxLrhzHtk85aRHzIXie25M4fPHzvG1fNsS9SaWA8tyHR81rP46qQQXv8ATWY36StrwnEdHwvw1VkF36jdo5iRv8lDY/KabfMa7NLiRZjpHqFGwS5b5urfyJetwuavDL1Y7NXVedvyIwZlWgjxHwd/O6/rdWvGebST7lSDaNECBXbHei7+xVoUqDbmoXmdhTItzMlw/dSk0+i+RUShkSVy/wCy/kyMooVapFNo639jZZWH4cr0nS5voGmT62Uzw/8AhqdM6KhfUcC4N0aSPKYaXTtJHyWfQx2PpEFrmEwI1aem14K0c6lGT6e4rOM5c2ncMalF7XTf3Vkvw5npqUjTrSHNES4ESI781pFLCRiaEDyanNnl+Z3P3U5mPGWYMLWmnhwXzB0zMRM+a26n+GMC95NWvoc8EGQxogkD8sCwVTCL0jlOv3eCf9HJpvRRnmaSUvBSvuu3tObNwjRUhoe8ybNBJseykMbwxXrOB0+GdNg+ZPr0V/EPxLMZWbSfVazxHflc6ImQtnrYfEPZThzz5Tqknfkug0mTnj6O+tMsc+snjcJJrdeL9lnLhRLamk7tdB9ithxOZPpVWvpuLXNgg9xstgp8M4QMeahLapJjpJUNUyV7w4tq0Had2urNpuEdqhAPsSu+4Xpf0uGUZS6vtt0Jv6iGdxfsNuwvxvzECmIpuDWeb+HJMTextaFuGQ/GKtiS2g3Daq56SGRvrk7COq55Q+GmYCk3FCm11N9LUBTeC4hzLN07yegndb58NOHHYWi6vWY5jnCGtex2oNG4gibn7BaNXh0CwuajFtbbd/ceZ53jVRv4/nsMDj+rig6nqIAdr/KbTpJXPKOS4ZgDy4tqT+rr7kBbnm+Kr43Ggup1KdNshgeC0esHqoLinKQHkVQaXMEXHr6LVqIrHhgpJcy38tzqP/nsSyY8lpWul+7p2MVmGqPxAqigXsBB1U26gAI30zFls/xL4lY6lRDRqlpa4HkDBm43MLl2FpODz4TjNw0gkG9gbLovBmUVqrdOI1VD4lNvnc58CHExPYj5KnWqefnbVPd350i2wYuaUZRuKjavZrp4vayGzHP5wVPC0wGS7W7YTLQALdgoHCYCJlwPosriPFObi6zDSpPYKjg3yEQ0GAAQQY9Vcwrw0iKABiTDjz9ZWvRzgsvNJfUk5FHUZHe1bdH9k/qQePy18lzfMO26rRfUZTcXTIiAe6yMyzpzKpaGtDREt7xJuFaGc03DzMcDP8wIjpEC8q4hm0k8kpY8jhLdU7rzs57LDHiyNKW+6Hh66OqzTM2tvPL2CiXAaiDf0WwwH0pbYOI+khRVMUxUIcRF1u1uhjOOKXMk21cm9nt26EbMvWj5ff8AgoMGNGq91gFT2KxlIMOmD0AUAqLicMcJRUK9xnLCMKUXYREVQagpLAPpGm9ryQZBAFp9zZRqLzKPMjfgzehlzUn1VP2mY3LqhktaS3rIO+wJBXvwA1ha6mNX83igR7TBWEH/AFXlKfiJSxVtF35r/wAl+iIMlxaP6bn5Ss/AvpsbJc0kgwADIMzJOwNoUSqtN0lGz1p8/oZ8yV+Z6dUJMm5VX1iRBOytos0aOeW+/UIiLJ5MvLMc6lUDxctB+xW40fiNRcwNr4cuMRqY8T7SP3WiNKosNWqIep0WHUtPIt14219DbqHEeH8ZrmtqEFwgPDIF9tQMmVsnGmdMa3DPpuNKakkAn8jQJDgNxdcvY6CCpTP8VrNO/wCgfMkyoGTRqWWMl03sg5eG43nxyXRX9Dc82+I1BlUClSFYNHmdOgOJGw8pMBYVf4r1YIp0KbJ5lznEfZaIVRS9PiWniow8D3Dg2jiknC67t/zR3rI+G/xWEpYgPDy6S4DaTIA9isJvwSrOfJqsBdcNgn1k9FyDL89xND/s1qlIHkx7mj5ArY8s+K2aUntJxD6rQRLXw4ESJEkSDHNdRDjOS6hKr7pOvzyPX6KWP/bpfI+jDlIqYJuDo1RLG06byHA6dEapiYd5Yi265txTwnmtPE0zRe/QHEzTqPBgm7nea9rWA/KLdYfgn4mU8OMY8BxqVn03Na+4LnOdqJc2DYR6rZ+KvjC/DtYfBZV1DbUWxPz7LdhjqNM3PHUobu347bv7e41S/wCNetsq8PzxID/8jm7nu8R9RwB/M6s49dpN/ZQPxAfi8J4QLiNTSCD5gb8w6QVKVP8AqDr6SG4SkHciaj3fTn81z7ibivEY6p4ldwJGwAgAdAFqz8W9LilF0ttqTJelx5sWRTumuzMqjxFTeWA4Sg12pvnpmqywNwW69Jn09F0N3xAOHqU6VKnhgXaHODtUy9oAEyP0wuQYIfxG+oV/NcaX1nPnaAI6NaGj6BVCa/Ttvrf2/o6XBr5Y4PnXNbJ3OM3oVsU57amlrnElzmGBebBk2Urh8zwhJL8SwCAABTeXWEcwBv8Adc/Ra8eplj6JHqHGM0ZOSS338f5MrNK4fWe5twSY9FjAqiLQ5NuyqyTc5OT6vckq+ILaNINJB87jB6uAH2KjpV3EuHlA5NHz3P3Vlbc8rlV9KXwSRnJNyfwXwVBERaDWEREAREQBERAEREAREQBERAEREAV/E1J09mgfdWFUoYrewVREQyEREBm4BrruAJALZMWG8SeSzM/zF1TSDyWBg60AjqVTGvkhdRHNGHCmovd7eVvcjOF5VJroYyIi5ckmRgvzT0kqwTKu0TAJ7K1KkT2xRXmzN7UUREUcwERVCAOKoiLLduwERFgBERAEREAREQBERAEREAREQFWlUREAVyo2IVte3u2WDHieERFkyEREBdopiDdeaRuqVN1YPJ/peRd/seK9Y8oiKvPZlilFHVzLgAsRX31iWBs2BsFYW/M/2r2I9ScXXKERFoPIRFUFAUREQBERAEREAREQBERAEREAREQBERAEREAREQFSqIiAIiIC7SZK8VBdUCopEskXjUEt+5itwiKoUcyURVcFRZkqdAIiLACIiAIiIAiIgCIiA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488" name="Picture 8" descr="http://kammikadze.ru/sites/default/files/555_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5" y="3214685"/>
            <a:ext cx="4232578" cy="28479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www.novate.ru/files/u4755/led-stuff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4071942"/>
            <a:ext cx="5715000" cy="2657476"/>
          </a:xfrm>
          <a:prstGeom prst="rect">
            <a:avLst/>
          </a:prstGeom>
          <a:noFill/>
        </p:spPr>
      </p:pic>
      <p:pic>
        <p:nvPicPr>
          <p:cNvPr id="21508" name="Picture 4" descr="Изделия со светодиодам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85728"/>
            <a:ext cx="4857784" cy="3594761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72066" y="1428736"/>
            <a:ext cx="3857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b="1" dirty="0" smtClean="0">
                <a:solidFill>
                  <a:schemeClr val="accent6">
                    <a:lumMod val="75000"/>
                  </a:schemeClr>
                </a:solidFill>
              </a:rPr>
              <a:t>Використання </a:t>
            </a:r>
            <a:r>
              <a:rPr lang="uk-UA" sz="3600" b="1" dirty="0" err="1" smtClean="0">
                <a:solidFill>
                  <a:schemeClr val="accent6">
                    <a:lumMod val="75000"/>
                  </a:schemeClr>
                </a:solidFill>
              </a:rPr>
              <a:t>світлодіодів</a:t>
            </a:r>
            <a:endParaRPr lang="ru-RU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</TotalTime>
  <Words>115</Words>
  <PresentationFormat>Экран (4:3)</PresentationFormat>
  <Paragraphs>17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Презентація на тему: СВІТЛОДІОДИ</vt:lpstr>
      <vt:lpstr>Слайд 2</vt:lpstr>
      <vt:lpstr>Слайд 3</vt:lpstr>
      <vt:lpstr>Принцип дії</vt:lpstr>
      <vt:lpstr>Світлодіод білого світіння</vt:lpstr>
      <vt:lpstr>Застосування світлодіодів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СВІТЛОДІОДИ</dc:title>
  <cp:lastModifiedBy>Garet</cp:lastModifiedBy>
  <cp:revision>4</cp:revision>
  <dcterms:modified xsi:type="dcterms:W3CDTF">2013-10-31T20:37:31Z</dcterms:modified>
</cp:coreProperties>
</file>