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9" autoAdjust="0"/>
    <p:restoredTop sz="94660"/>
  </p:normalViewPr>
  <p:slideViewPr>
    <p:cSldViewPr>
      <p:cViewPr varScale="1">
        <p:scale>
          <a:sx n="127" d="100"/>
          <a:sy n="127" d="100"/>
        </p:scale>
        <p:origin x="-3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7331096-DB28-4E5A-8A70-3F8BDECDC4C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EE29430-CC65-45D6-A7AA-3074DBB5C3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31096-DB28-4E5A-8A70-3F8BDECDC4C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E29430-CC65-45D6-A7AA-3074DBB5C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31096-DB28-4E5A-8A70-3F8BDECDC4C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E29430-CC65-45D6-A7AA-3074DBB5C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31096-DB28-4E5A-8A70-3F8BDECDC4C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E29430-CC65-45D6-A7AA-3074DBB5C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7331096-DB28-4E5A-8A70-3F8BDECDC4C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EE29430-CC65-45D6-A7AA-3074DBB5C3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31096-DB28-4E5A-8A70-3F8BDECDC4C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EE29430-CC65-45D6-A7AA-3074DBB5C3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31096-DB28-4E5A-8A70-3F8BDECDC4C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EE29430-CC65-45D6-A7AA-3074DBB5C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31096-DB28-4E5A-8A70-3F8BDECDC4C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E29430-CC65-45D6-A7AA-3074DBB5C3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31096-DB28-4E5A-8A70-3F8BDECDC4C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E29430-CC65-45D6-A7AA-3074DBB5C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7331096-DB28-4E5A-8A70-3F8BDECDC4C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EE29430-CC65-45D6-A7AA-3074DBB5C3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7331096-DB28-4E5A-8A70-3F8BDECDC4C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EE29430-CC65-45D6-A7AA-3074DBB5C3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7331096-DB28-4E5A-8A70-3F8BDECDC4C3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EE29430-CC65-45D6-A7AA-3074DBB5C3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Супутники планет </a:t>
            </a:r>
            <a:endParaRPr lang="ru-RU" dirty="0"/>
          </a:p>
        </p:txBody>
      </p:sp>
      <p:pic>
        <p:nvPicPr>
          <p:cNvPr id="9" name="Содержимое 8" descr="vrashayushayasya_tumannost_16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142984"/>
            <a:ext cx="7205997" cy="5324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Супутники Марса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Супутник Меркурія - гіпотетичне небесне тіло природного походження, що обертається навколо Меркурія.</a:t>
            </a:r>
          </a:p>
          <a:p>
            <a:r>
              <a:rPr lang="ru-RU" sz="2000" dirty="0" smtClean="0"/>
              <a:t>Існування такого супутника передбачалося протягом короткого періоду часу, проте в даний час вважається, що в Меркурія немає природних супутників.</a:t>
            </a:r>
            <a:endParaRPr lang="ru-RU" sz="2000" dirty="0"/>
          </a:p>
        </p:txBody>
      </p:sp>
      <p:pic>
        <p:nvPicPr>
          <p:cNvPr id="5" name="Содержимое 4" descr="Mars_Deimo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857364"/>
            <a:ext cx="4038600" cy="4000528"/>
          </a:xfrm>
        </p:spPr>
      </p:pic>
    </p:spTree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14290"/>
            <a:ext cx="3931920" cy="566758"/>
          </a:xfrm>
        </p:spPr>
        <p:txBody>
          <a:bodyPr/>
          <a:lstStyle/>
          <a:p>
            <a:r>
              <a:rPr lang="uk-UA" sz="2800" dirty="0" smtClean="0"/>
              <a:t>Супутники</a:t>
            </a:r>
            <a:r>
              <a:rPr lang="uk-UA" dirty="0" smtClean="0"/>
              <a:t> Юпітера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4000496" y="1071546"/>
            <a:ext cx="4823122" cy="1066800"/>
          </a:xfrm>
        </p:spPr>
        <p:txBody>
          <a:bodyPr>
            <a:normAutofit/>
          </a:bodyPr>
          <a:lstStyle/>
          <a:p>
            <a:r>
              <a:rPr lang="ru-RU" b="1" dirty="0" smtClean="0"/>
              <a:t>Супутники Юпітера</a:t>
            </a:r>
            <a:r>
              <a:rPr lang="ru-RU" dirty="0" smtClean="0"/>
              <a:t> — відомо 67 супутників Юпітера; це найбільша кількість відкритих супутників серед всіх планет Сонячної системи, крім того, у Юпітера є система</a:t>
            </a:r>
            <a:r>
              <a:rPr lang="ru-RU" u="sng" dirty="0" smtClean="0"/>
              <a:t> </a:t>
            </a:r>
            <a:r>
              <a:rPr lang="ru-RU" dirty="0" smtClean="0"/>
              <a:t>кілець.</a:t>
            </a:r>
            <a:endParaRPr lang="ru-RU" dirty="0"/>
          </a:p>
        </p:txBody>
      </p:sp>
      <p:pic>
        <p:nvPicPr>
          <p:cNvPr id="9" name="Содержимое 8" descr="The_Galilean_satellites_(the_four_largest_moons_of_Jupiter)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3000372"/>
            <a:ext cx="8460659" cy="3103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0034" y="928670"/>
            <a:ext cx="8186766" cy="81801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Галілеєві супутники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це чотири  найбільші супутники Юпітера: Іо, Європа, Ганімед та Каллісто, що були відкриті Галілео Галілеєм у січні 1610 році. Супутники входять до числа найбільших супутників Сонячної системи і є більшими за всі карликові планети. Можуть спостерігатися в невеликий телескоп.</a:t>
            </a:r>
            <a:endParaRPr lang="ru-RU" sz="2000" dirty="0"/>
          </a:p>
        </p:txBody>
      </p:sp>
      <p:pic>
        <p:nvPicPr>
          <p:cNvPr id="13" name="Содержимое 12" descr="24215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2000240"/>
            <a:ext cx="4038600" cy="3698875"/>
          </a:xfrm>
        </p:spPr>
      </p:pic>
    </p:spTree>
  </p:cSld>
  <p:clrMapOvr>
    <a:masterClrMapping/>
  </p:clrMapOvr>
  <p:transition spd="slow">
    <p:cover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Супутники Сатурна </a:t>
            </a:r>
            <a:endParaRPr lang="ru-RU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571604" y="5388936"/>
            <a:ext cx="6955239" cy="1254774"/>
          </a:xfrm>
        </p:spPr>
        <p:txBody>
          <a:bodyPr/>
          <a:lstStyle/>
          <a:p>
            <a:r>
              <a:rPr lang="ru-RU" sz="1600" dirty="0" smtClean="0"/>
              <a:t>У Сатурна відомо 62 природних супутники з них 53 мають власні назви.</a:t>
            </a:r>
          </a:p>
          <a:p>
            <a:r>
              <a:rPr lang="ru-RU" sz="1600" dirty="0" smtClean="0"/>
              <a:t>Б</a:t>
            </a:r>
            <a:r>
              <a:rPr lang="uk-UA" sz="1600" dirty="0" smtClean="0"/>
              <a:t>і</a:t>
            </a:r>
            <a:r>
              <a:rPr lang="ru-RU" sz="1600" dirty="0" smtClean="0"/>
              <a:t>льша </a:t>
            </a:r>
            <a:r>
              <a:rPr lang="ru-RU" sz="1600" dirty="0" smtClean="0"/>
              <a:t> </a:t>
            </a:r>
            <a:r>
              <a:rPr lang="ru-RU" sz="1600" dirty="0" smtClean="0"/>
              <a:t>частина супутників мають невеликі розміри і складається з каменів і льоду. </a:t>
            </a:r>
          </a:p>
          <a:p>
            <a:r>
              <a:rPr lang="ru-RU" sz="1600" dirty="0" smtClean="0"/>
              <a:t>24 супутника Сатурна - регулярні, решта 38 - нерегулярні </a:t>
            </a:r>
            <a:endParaRPr lang="ru-RU" dirty="0" smtClean="0"/>
          </a:p>
        </p:txBody>
      </p:sp>
      <p:pic>
        <p:nvPicPr>
          <p:cNvPr id="8" name="Рисунок 7" descr="satelite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095" b="18095"/>
          <a:stretch>
            <a:fillRect/>
          </a:stretch>
        </p:blipFill>
        <p:spPr>
          <a:xfrm>
            <a:off x="609600" y="714356"/>
            <a:ext cx="8534400" cy="39290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Супутник Титан </a:t>
            </a:r>
            <a:endParaRPr lang="ru-RU" dirty="0"/>
          </a:p>
        </p:txBody>
      </p:sp>
      <p:pic>
        <p:nvPicPr>
          <p:cNvPr id="14" name="Содержимое 13" descr="1492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500174"/>
            <a:ext cx="4604958" cy="4948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714876" y="1857364"/>
            <a:ext cx="4038600" cy="452628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Найбільший супутник Сатурна     (і другий у всій Сонячній системі після Ганімеда) – Титан.</a:t>
            </a:r>
          </a:p>
          <a:p>
            <a:r>
              <a:rPr lang="ru-RU" sz="1800" dirty="0" smtClean="0"/>
              <a:t>Це єдиний супутник з дуже щільною атмосферою Вона складається з азоту (98%) з домішкою метану. </a:t>
            </a:r>
          </a:p>
          <a:p>
            <a:r>
              <a:rPr lang="ru-RU" sz="1800" dirty="0" smtClean="0"/>
              <a:t>Вчені припускають, що умови на цьому супутнику схожі з тими, які існували на нашій планеті 4 мільярди років тому, коли на Землі тільки зароджувалося життя.</a:t>
            </a:r>
            <a:endParaRPr lang="ru-RU" sz="1800" dirty="0"/>
          </a:p>
        </p:txBody>
      </p:sp>
    </p:spTree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Супутники Урана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535622"/>
          </a:xfrm>
        </p:spPr>
        <p:txBody>
          <a:bodyPr/>
          <a:lstStyle/>
          <a:p>
            <a:r>
              <a:rPr lang="ru-RU" dirty="0" smtClean="0"/>
              <a:t>Зараз в</a:t>
            </a:r>
            <a:r>
              <a:rPr lang="uk-UA" dirty="0" smtClean="0"/>
              <a:t>і</a:t>
            </a:r>
            <a:r>
              <a:rPr lang="ru-RU" dirty="0" smtClean="0"/>
              <a:t>домо 27 супутників Урана .</a:t>
            </a:r>
          </a:p>
          <a:p>
            <a:r>
              <a:rPr lang="ru-RU" dirty="0" smtClean="0"/>
              <a:t>Всі вони отримали назви на честь персонажів з творів Вільяма Шекспіра та Олександра Поупа.</a:t>
            </a:r>
          </a:p>
          <a:p>
            <a:r>
              <a:rPr lang="ru-RU" dirty="0" smtClean="0"/>
              <a:t>Перші два супутники - Титанію і Оберон - відкрив Вільям Гершель в 1787 році.  </a:t>
            </a:r>
            <a:endParaRPr lang="ru-RU" dirty="0"/>
          </a:p>
        </p:txBody>
      </p:sp>
      <p:pic>
        <p:nvPicPr>
          <p:cNvPr id="7" name="Содержимое 6" descr="Uranus+Moon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2214554"/>
            <a:ext cx="8001056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Супутники Нептуна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 даний час відомо 14 супутників.</a:t>
            </a:r>
          </a:p>
          <a:p>
            <a:r>
              <a:rPr lang="ru-RU" sz="2400" dirty="0" smtClean="0"/>
              <a:t>Найбільший супутник Нептуна Тритон був відкритий англійським астрономом Вільямом Ласелом в 1846 році.</a:t>
            </a:r>
          </a:p>
          <a:p>
            <a:r>
              <a:rPr lang="ru-RU" sz="2400" dirty="0" smtClean="0"/>
              <a:t>У 1949 році американсько-голландський астроном Джерард Койпер відкрив другий супутник Нептуна – Нереїду.</a:t>
            </a:r>
            <a:endParaRPr lang="ru-RU" sz="2400" dirty="0"/>
          </a:p>
        </p:txBody>
      </p:sp>
      <p:pic>
        <p:nvPicPr>
          <p:cNvPr id="8" name="Содержимое 7" descr="nep_trit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071678"/>
            <a:ext cx="4000528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over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643702" y="5000636"/>
            <a:ext cx="2143108" cy="1724026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>Презентацію    </a:t>
            </a:r>
          </a:p>
          <a:p>
            <a:pPr algn="l"/>
            <a:r>
              <a:rPr lang="uk-UA" dirty="0" smtClean="0"/>
              <a:t>підготували </a:t>
            </a:r>
          </a:p>
          <a:p>
            <a:pPr algn="l"/>
            <a:r>
              <a:rPr lang="uk-UA" dirty="0" smtClean="0"/>
              <a:t>учениці 11-Б </a:t>
            </a:r>
          </a:p>
          <a:p>
            <a:pPr algn="l"/>
            <a:r>
              <a:rPr lang="uk-UA" dirty="0" smtClean="0"/>
              <a:t>Воловик Юлія, </a:t>
            </a:r>
          </a:p>
          <a:p>
            <a:pPr algn="l"/>
            <a:r>
              <a:rPr lang="uk-UA" dirty="0" smtClean="0"/>
              <a:t>Руда Юлія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kosmos-1ec1520c32c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535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110</TotalTime>
  <Words>238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Литейная</vt:lpstr>
      <vt:lpstr>Супутники планет </vt:lpstr>
      <vt:lpstr>Супутники Марса </vt:lpstr>
      <vt:lpstr>Супутники Юпітера </vt:lpstr>
      <vt:lpstr>   Галілеєві супутники </vt:lpstr>
      <vt:lpstr>Супутники Сатурна </vt:lpstr>
      <vt:lpstr>Супутник Титан </vt:lpstr>
      <vt:lpstr>Супутники Урана </vt:lpstr>
      <vt:lpstr>Супутники Нептуна 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Супутники планет</dc:title>
  <dc:creator>volden</dc:creator>
  <cp:lastModifiedBy>volden</cp:lastModifiedBy>
  <cp:revision>15</cp:revision>
  <dcterms:created xsi:type="dcterms:W3CDTF">2013-12-17T14:49:10Z</dcterms:created>
  <dcterms:modified xsi:type="dcterms:W3CDTF">2013-12-19T15:33:01Z</dcterms:modified>
</cp:coreProperties>
</file>