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75" r:id="rId4"/>
    <p:sldId id="272" r:id="rId5"/>
    <p:sldId id="271" r:id="rId6"/>
    <p:sldId id="258" r:id="rId7"/>
    <p:sldId id="259" r:id="rId8"/>
    <p:sldId id="260" r:id="rId9"/>
    <p:sldId id="274" r:id="rId10"/>
    <p:sldId id="273" r:id="rId11"/>
    <p:sldId id="287" r:id="rId12"/>
    <p:sldId id="261" r:id="rId13"/>
    <p:sldId id="276" r:id="rId14"/>
    <p:sldId id="263" r:id="rId15"/>
    <p:sldId id="277" r:id="rId16"/>
    <p:sldId id="278" r:id="rId17"/>
    <p:sldId id="279" r:id="rId18"/>
    <p:sldId id="280" r:id="rId19"/>
    <p:sldId id="281" r:id="rId20"/>
    <p:sldId id="265" r:id="rId21"/>
    <p:sldId id="264" r:id="rId22"/>
    <p:sldId id="266" r:id="rId23"/>
    <p:sldId id="267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CCFF66"/>
    <a:srgbClr val="FF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6757F-8AF5-4509-B162-015B3BB40582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F55CF-110F-4E0A-909E-0907B0AC0BBB}">
      <dgm:prSet phldrT="[Текст]" custT="1"/>
      <dgm:spPr/>
      <dgm:t>
        <a:bodyPr/>
        <a:lstStyle/>
        <a:p>
          <a:r>
            <a:rPr lang="ru-RU" sz="3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ЛИНЗЫ</a:t>
          </a:r>
          <a:endParaRPr lang="ru-RU" sz="32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5435D27-F947-4BE5-B768-9100B33548A1}" type="parTrans" cxnId="{7E42ACB2-557A-4FFF-9B84-4ED5DA2AE782}">
      <dgm:prSet/>
      <dgm:spPr/>
      <dgm:t>
        <a:bodyPr/>
        <a:lstStyle/>
        <a:p>
          <a:endParaRPr lang="ru-RU"/>
        </a:p>
      </dgm:t>
    </dgm:pt>
    <dgm:pt modelId="{6F7334BE-CC4B-45C1-B616-86F808A7935B}" type="sibTrans" cxnId="{7E42ACB2-557A-4FFF-9B84-4ED5DA2AE782}">
      <dgm:prSet/>
      <dgm:spPr/>
      <dgm:t>
        <a:bodyPr/>
        <a:lstStyle/>
        <a:p>
          <a:endParaRPr lang="ru-RU"/>
        </a:p>
      </dgm:t>
    </dgm:pt>
    <dgm:pt modelId="{325A8A6A-0244-4606-BC96-4D0A014D0840}" type="asst">
      <dgm:prSet phldrT="[Текст]" custT="1"/>
      <dgm:spPr/>
      <dgm:t>
        <a:bodyPr/>
        <a:lstStyle/>
        <a:p>
          <a:r>
            <a:rPr lang="ru-RU" sz="3200" dirty="0" smtClean="0"/>
            <a:t>Тонкие</a:t>
          </a:r>
          <a:endParaRPr lang="ru-RU" sz="3200" dirty="0"/>
        </a:p>
      </dgm:t>
    </dgm:pt>
    <dgm:pt modelId="{98844FC4-32B3-47E6-B15B-AA8C50670BBF}" type="parTrans" cxnId="{6B4ADC39-024F-435B-89C5-20032D38F953}">
      <dgm:prSet/>
      <dgm:spPr/>
      <dgm:t>
        <a:bodyPr/>
        <a:lstStyle/>
        <a:p>
          <a:endParaRPr lang="ru-RU"/>
        </a:p>
      </dgm:t>
    </dgm:pt>
    <dgm:pt modelId="{B1A352CA-6E37-496C-8C3E-EE43FC8E1EF8}" type="sibTrans" cxnId="{6B4ADC39-024F-435B-89C5-20032D38F953}">
      <dgm:prSet/>
      <dgm:spPr/>
      <dgm:t>
        <a:bodyPr/>
        <a:lstStyle/>
        <a:p>
          <a:endParaRPr lang="ru-RU"/>
        </a:p>
      </dgm:t>
    </dgm:pt>
    <dgm:pt modelId="{6D70802E-4E74-46E5-A50B-C09FA8C6BF05}" type="asst">
      <dgm:prSet phldrT="[Текст]" custT="1"/>
      <dgm:spPr/>
      <dgm:t>
        <a:bodyPr/>
        <a:lstStyle/>
        <a:p>
          <a:r>
            <a:rPr lang="ru-RU" sz="3200" dirty="0" smtClean="0"/>
            <a:t>Толстые</a:t>
          </a:r>
          <a:endParaRPr lang="ru-RU" sz="3200" dirty="0"/>
        </a:p>
      </dgm:t>
    </dgm:pt>
    <dgm:pt modelId="{3DDBF601-B715-4F3C-86B3-3765E29FA2B7}" type="parTrans" cxnId="{86301DB5-33C4-4A0A-974A-EF5C8E1721EA}">
      <dgm:prSet/>
      <dgm:spPr/>
      <dgm:t>
        <a:bodyPr/>
        <a:lstStyle/>
        <a:p>
          <a:endParaRPr lang="ru-RU"/>
        </a:p>
      </dgm:t>
    </dgm:pt>
    <dgm:pt modelId="{815BA8D8-2C50-4283-8642-6A12BCD167B6}" type="sibTrans" cxnId="{86301DB5-33C4-4A0A-974A-EF5C8E1721EA}">
      <dgm:prSet/>
      <dgm:spPr/>
      <dgm:t>
        <a:bodyPr/>
        <a:lstStyle/>
        <a:p>
          <a:endParaRPr lang="ru-RU"/>
        </a:p>
      </dgm:t>
    </dgm:pt>
    <dgm:pt modelId="{B38DA2FB-BB2C-40AD-BFD9-5CD5A8C865A4}">
      <dgm:prSet custT="1"/>
      <dgm:spPr/>
      <dgm:t>
        <a:bodyPr/>
        <a:lstStyle/>
        <a:p>
          <a:r>
            <a:rPr lang="ru-RU" sz="1800" dirty="0" smtClean="0"/>
            <a:t>рассеивающие</a:t>
          </a:r>
          <a:endParaRPr lang="ru-RU" sz="1800" dirty="0"/>
        </a:p>
      </dgm:t>
    </dgm:pt>
    <dgm:pt modelId="{DBE0590C-721B-4238-A3E1-114AE568E5F6}" type="parTrans" cxnId="{576240BF-05F0-4F0B-BB6C-45C5EB5F572B}">
      <dgm:prSet/>
      <dgm:spPr/>
      <dgm:t>
        <a:bodyPr/>
        <a:lstStyle/>
        <a:p>
          <a:endParaRPr lang="ru-RU"/>
        </a:p>
      </dgm:t>
    </dgm:pt>
    <dgm:pt modelId="{B0A63FF1-EC4D-42D1-9D2D-08A2BCBFB84D}" type="sibTrans" cxnId="{576240BF-05F0-4F0B-BB6C-45C5EB5F572B}">
      <dgm:prSet/>
      <dgm:spPr/>
      <dgm:t>
        <a:bodyPr/>
        <a:lstStyle/>
        <a:p>
          <a:endParaRPr lang="ru-RU"/>
        </a:p>
      </dgm:t>
    </dgm:pt>
    <dgm:pt modelId="{FA26CC00-3616-4EA3-8ADA-A86F8FC7D37F}">
      <dgm:prSet custT="1"/>
      <dgm:spPr/>
      <dgm:t>
        <a:bodyPr/>
        <a:lstStyle/>
        <a:p>
          <a:r>
            <a:rPr lang="ru-RU" sz="1800" dirty="0" smtClean="0"/>
            <a:t>собирающие</a:t>
          </a:r>
          <a:endParaRPr lang="ru-RU" sz="1800" dirty="0"/>
        </a:p>
      </dgm:t>
    </dgm:pt>
    <dgm:pt modelId="{4802207D-DA99-4E18-AB36-6ADC712B7447}" type="parTrans" cxnId="{2CB2216F-4A0B-4EEC-AD80-5A0168C4E1A0}">
      <dgm:prSet/>
      <dgm:spPr/>
      <dgm:t>
        <a:bodyPr/>
        <a:lstStyle/>
        <a:p>
          <a:endParaRPr lang="ru-RU"/>
        </a:p>
      </dgm:t>
    </dgm:pt>
    <dgm:pt modelId="{CF4E1CC7-EC41-4FE6-AA83-6F47CFCF2A51}" type="sibTrans" cxnId="{2CB2216F-4A0B-4EEC-AD80-5A0168C4E1A0}">
      <dgm:prSet/>
      <dgm:spPr/>
      <dgm:t>
        <a:bodyPr/>
        <a:lstStyle/>
        <a:p>
          <a:endParaRPr lang="ru-RU"/>
        </a:p>
      </dgm:t>
    </dgm:pt>
    <dgm:pt modelId="{B5B61BA8-544C-41B6-8FAD-3D95EDB76054}">
      <dgm:prSet custT="1"/>
      <dgm:spPr/>
      <dgm:t>
        <a:bodyPr/>
        <a:lstStyle/>
        <a:p>
          <a:r>
            <a:rPr lang="ru-RU" sz="1600" dirty="0" smtClean="0"/>
            <a:t>Двояковыпуклая</a:t>
          </a:r>
          <a:endParaRPr lang="ru-RU" sz="1600" dirty="0"/>
        </a:p>
      </dgm:t>
    </dgm:pt>
    <dgm:pt modelId="{F7A9958F-96EB-470B-933A-F3E35102DB7B}" type="parTrans" cxnId="{2E1375EF-EB00-4054-9A56-10981B02634B}">
      <dgm:prSet/>
      <dgm:spPr/>
      <dgm:t>
        <a:bodyPr/>
        <a:lstStyle/>
        <a:p>
          <a:endParaRPr lang="ru-RU"/>
        </a:p>
      </dgm:t>
    </dgm:pt>
    <dgm:pt modelId="{9C888D13-F428-4846-9723-33E4476EFCBC}" type="sibTrans" cxnId="{2E1375EF-EB00-4054-9A56-10981B02634B}">
      <dgm:prSet/>
      <dgm:spPr/>
      <dgm:t>
        <a:bodyPr/>
        <a:lstStyle/>
        <a:p>
          <a:endParaRPr lang="ru-RU"/>
        </a:p>
      </dgm:t>
    </dgm:pt>
    <dgm:pt modelId="{84F3E5FD-8016-4222-BAB3-6E84567D6733}">
      <dgm:prSet custT="1"/>
      <dgm:spPr/>
      <dgm:t>
        <a:bodyPr/>
        <a:lstStyle/>
        <a:p>
          <a:r>
            <a:rPr lang="ru-RU" sz="1600" dirty="0" smtClean="0"/>
            <a:t>Двояковогнутая</a:t>
          </a:r>
          <a:endParaRPr lang="ru-RU" sz="1600" dirty="0"/>
        </a:p>
      </dgm:t>
    </dgm:pt>
    <dgm:pt modelId="{096EB701-E025-4AFB-AA97-DB60DCDDBBE9}" type="parTrans" cxnId="{4B563C8C-9B83-4E2D-9ECF-9742AFB3B971}">
      <dgm:prSet/>
      <dgm:spPr/>
      <dgm:t>
        <a:bodyPr/>
        <a:lstStyle/>
        <a:p>
          <a:endParaRPr lang="ru-RU"/>
        </a:p>
      </dgm:t>
    </dgm:pt>
    <dgm:pt modelId="{BD74C361-1D52-4D0A-BD24-B1572FE7BB12}" type="sibTrans" cxnId="{4B563C8C-9B83-4E2D-9ECF-9742AFB3B971}">
      <dgm:prSet/>
      <dgm:spPr/>
      <dgm:t>
        <a:bodyPr/>
        <a:lstStyle/>
        <a:p>
          <a:endParaRPr lang="ru-RU"/>
        </a:p>
      </dgm:t>
    </dgm:pt>
    <dgm:pt modelId="{183BEFE3-7B91-4774-AFBC-A3566755107D}">
      <dgm:prSet custT="1"/>
      <dgm:spPr/>
      <dgm:t>
        <a:bodyPr/>
        <a:lstStyle/>
        <a:p>
          <a:r>
            <a:rPr lang="ru-RU" sz="1600" dirty="0" smtClean="0"/>
            <a:t>Плосковыпуклая</a:t>
          </a:r>
          <a:endParaRPr lang="ru-RU" sz="1600" dirty="0"/>
        </a:p>
      </dgm:t>
    </dgm:pt>
    <dgm:pt modelId="{E2039372-9BFE-4621-9230-BC59841F173F}" type="parTrans" cxnId="{C467184C-B16A-4829-962B-3AAA4F706631}">
      <dgm:prSet/>
      <dgm:spPr/>
      <dgm:t>
        <a:bodyPr/>
        <a:lstStyle/>
        <a:p>
          <a:endParaRPr lang="ru-RU"/>
        </a:p>
      </dgm:t>
    </dgm:pt>
    <dgm:pt modelId="{C0694DDB-4160-4865-96CB-ABF8885F8331}" type="sibTrans" cxnId="{C467184C-B16A-4829-962B-3AAA4F706631}">
      <dgm:prSet/>
      <dgm:spPr/>
      <dgm:t>
        <a:bodyPr/>
        <a:lstStyle/>
        <a:p>
          <a:endParaRPr lang="ru-RU"/>
        </a:p>
      </dgm:t>
    </dgm:pt>
    <dgm:pt modelId="{D5F1E2D4-02D3-4FF5-9598-3E1337E1A1E7}">
      <dgm:prSet custT="1"/>
      <dgm:spPr/>
      <dgm:t>
        <a:bodyPr/>
        <a:lstStyle/>
        <a:p>
          <a:r>
            <a:rPr lang="ru-RU" sz="1600" dirty="0" smtClean="0"/>
            <a:t>Плосковогнутая</a:t>
          </a:r>
          <a:endParaRPr lang="ru-RU" sz="1600" dirty="0"/>
        </a:p>
      </dgm:t>
    </dgm:pt>
    <dgm:pt modelId="{B1206FCA-1B9B-4D62-9749-4B3FC86C8273}" type="parTrans" cxnId="{BAE95197-5A5A-4157-9009-98A6F98D7F5B}">
      <dgm:prSet/>
      <dgm:spPr/>
      <dgm:t>
        <a:bodyPr/>
        <a:lstStyle/>
        <a:p>
          <a:endParaRPr lang="ru-RU"/>
        </a:p>
      </dgm:t>
    </dgm:pt>
    <dgm:pt modelId="{8E1C1FB1-9E16-4064-B699-2BC70EA6A6A4}" type="sibTrans" cxnId="{BAE95197-5A5A-4157-9009-98A6F98D7F5B}">
      <dgm:prSet/>
      <dgm:spPr/>
      <dgm:t>
        <a:bodyPr/>
        <a:lstStyle/>
        <a:p>
          <a:endParaRPr lang="ru-RU"/>
        </a:p>
      </dgm:t>
    </dgm:pt>
    <dgm:pt modelId="{1707EE55-F974-437D-9A0F-45458FA23AF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Выпукло-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вогнутая</a:t>
          </a:r>
          <a:endParaRPr lang="ru-RU" sz="1600" dirty="0"/>
        </a:p>
      </dgm:t>
    </dgm:pt>
    <dgm:pt modelId="{F770462E-2D63-40BC-AF9A-8649AAA419B9}" type="parTrans" cxnId="{7C3E6410-B0AA-4A51-87C5-BB4C11041FD2}">
      <dgm:prSet/>
      <dgm:spPr/>
      <dgm:t>
        <a:bodyPr/>
        <a:lstStyle/>
        <a:p>
          <a:endParaRPr lang="ru-RU"/>
        </a:p>
      </dgm:t>
    </dgm:pt>
    <dgm:pt modelId="{930D0B7A-1C04-47A9-85F3-8C9D6A494A4E}" type="sibTrans" cxnId="{7C3E6410-B0AA-4A51-87C5-BB4C11041FD2}">
      <dgm:prSet/>
      <dgm:spPr/>
      <dgm:t>
        <a:bodyPr/>
        <a:lstStyle/>
        <a:p>
          <a:endParaRPr lang="ru-RU"/>
        </a:p>
      </dgm:t>
    </dgm:pt>
    <dgm:pt modelId="{32E53427-F19C-4B45-AF8D-DD408B0F7E86}" type="pres">
      <dgm:prSet presAssocID="{A0E6757F-8AF5-4509-B162-015B3BB405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37D4DB-2E48-459A-A416-04595ECBC509}" type="pres">
      <dgm:prSet presAssocID="{03FF55CF-110F-4E0A-909E-0907B0AC0BBB}" presName="hierRoot1" presStyleCnt="0">
        <dgm:presLayoutVars>
          <dgm:hierBranch val="init"/>
        </dgm:presLayoutVars>
      </dgm:prSet>
      <dgm:spPr/>
    </dgm:pt>
    <dgm:pt modelId="{8AADF49C-2821-477D-B1EB-045F19A74488}" type="pres">
      <dgm:prSet presAssocID="{03FF55CF-110F-4E0A-909E-0907B0AC0BBB}" presName="rootComposite1" presStyleCnt="0"/>
      <dgm:spPr/>
    </dgm:pt>
    <dgm:pt modelId="{61569576-5C12-43A4-91CE-47CC4A44E3C1}" type="pres">
      <dgm:prSet presAssocID="{03FF55CF-110F-4E0A-909E-0907B0AC0BBB}" presName="rootText1" presStyleLbl="node0" presStyleIdx="0" presStyleCnt="1" custScaleX="137047" custScaleY="111261" custLinFactNeighborX="-13899" custLinFactNeighborY="-79">
        <dgm:presLayoutVars>
          <dgm:chPref val="3"/>
        </dgm:presLayoutVars>
      </dgm:prSet>
      <dgm:spPr/>
    </dgm:pt>
    <dgm:pt modelId="{FFC1B1A7-70DA-4212-B26F-676719E0AA2E}" type="pres">
      <dgm:prSet presAssocID="{03FF55CF-110F-4E0A-909E-0907B0AC0BBB}" presName="rootConnector1" presStyleLbl="node1" presStyleIdx="0" presStyleCnt="0"/>
      <dgm:spPr/>
    </dgm:pt>
    <dgm:pt modelId="{8473C76B-E7F5-4D46-BD05-E4D5D1AAA955}" type="pres">
      <dgm:prSet presAssocID="{03FF55CF-110F-4E0A-909E-0907B0AC0BBB}" presName="hierChild2" presStyleCnt="0"/>
      <dgm:spPr/>
    </dgm:pt>
    <dgm:pt modelId="{20622426-5A50-4E6C-9FDB-44C4FC076874}" type="pres">
      <dgm:prSet presAssocID="{03FF55CF-110F-4E0A-909E-0907B0AC0BBB}" presName="hierChild3" presStyleCnt="0"/>
      <dgm:spPr/>
    </dgm:pt>
    <dgm:pt modelId="{657611CB-9EB2-44B5-96D8-6C8B45A4A4D1}" type="pres">
      <dgm:prSet presAssocID="{98844FC4-32B3-47E6-B15B-AA8C50670BBF}" presName="Name111" presStyleLbl="parChTrans1D2" presStyleIdx="0" presStyleCnt="2"/>
      <dgm:spPr/>
    </dgm:pt>
    <dgm:pt modelId="{949CEC3B-F608-492D-8626-FCE55605EA25}" type="pres">
      <dgm:prSet presAssocID="{325A8A6A-0244-4606-BC96-4D0A014D0840}" presName="hierRoot3" presStyleCnt="0">
        <dgm:presLayoutVars>
          <dgm:hierBranch val="init"/>
        </dgm:presLayoutVars>
      </dgm:prSet>
      <dgm:spPr/>
    </dgm:pt>
    <dgm:pt modelId="{2FA8C766-E7A9-435A-ACA5-5CC9FD95581F}" type="pres">
      <dgm:prSet presAssocID="{325A8A6A-0244-4606-BC96-4D0A014D0840}" presName="rootComposite3" presStyleCnt="0"/>
      <dgm:spPr/>
    </dgm:pt>
    <dgm:pt modelId="{9CBB657D-93FA-484C-8791-DC918F2DA786}" type="pres">
      <dgm:prSet presAssocID="{325A8A6A-0244-4606-BC96-4D0A014D0840}" presName="rootText3" presStyleLbl="asst1" presStyleIdx="0" presStyleCnt="2" custScaleX="138296" custScaleY="103271" custLinFactNeighborX="4633" custLinFactNeighborY="-43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9795D0-8747-42EE-942F-14C78080E34B}" type="pres">
      <dgm:prSet presAssocID="{325A8A6A-0244-4606-BC96-4D0A014D0840}" presName="rootConnector3" presStyleLbl="asst1" presStyleIdx="0" presStyleCnt="2"/>
      <dgm:spPr/>
    </dgm:pt>
    <dgm:pt modelId="{871AE3F0-99BE-4F33-907F-80FC1BC6F088}" type="pres">
      <dgm:prSet presAssocID="{325A8A6A-0244-4606-BC96-4D0A014D0840}" presName="hierChild6" presStyleCnt="0"/>
      <dgm:spPr/>
    </dgm:pt>
    <dgm:pt modelId="{2B01CFE7-D281-4FD4-B08B-963A1D2F7D1E}" type="pres">
      <dgm:prSet presAssocID="{DBE0590C-721B-4238-A3E1-114AE568E5F6}" presName="Name37" presStyleLbl="parChTrans1D3" presStyleIdx="0" presStyleCnt="7"/>
      <dgm:spPr/>
    </dgm:pt>
    <dgm:pt modelId="{44DFDCF3-4D7F-446E-A717-9C7BD9328299}" type="pres">
      <dgm:prSet presAssocID="{B38DA2FB-BB2C-40AD-BFD9-5CD5A8C865A4}" presName="hierRoot2" presStyleCnt="0">
        <dgm:presLayoutVars>
          <dgm:hierBranch val="init"/>
        </dgm:presLayoutVars>
      </dgm:prSet>
      <dgm:spPr/>
    </dgm:pt>
    <dgm:pt modelId="{6E3E4EC5-2927-472A-BBAD-61DFC448A4A2}" type="pres">
      <dgm:prSet presAssocID="{B38DA2FB-BB2C-40AD-BFD9-5CD5A8C865A4}" presName="rootComposite" presStyleCnt="0"/>
      <dgm:spPr/>
    </dgm:pt>
    <dgm:pt modelId="{CA9C8758-23FC-404C-8F10-BD160F94B0F1}" type="pres">
      <dgm:prSet presAssocID="{B38DA2FB-BB2C-40AD-BFD9-5CD5A8C865A4}" presName="rootText" presStyleLbl="node3" presStyleIdx="0" presStyleCnt="7" custScaleX="134272" custScaleY="69159" custLinFactNeighborX="9783" custLinFactNeighborY="-68436">
        <dgm:presLayoutVars>
          <dgm:chPref val="3"/>
        </dgm:presLayoutVars>
      </dgm:prSet>
      <dgm:spPr/>
    </dgm:pt>
    <dgm:pt modelId="{AA4D6F30-0E35-4B07-9F3A-1E033B714E23}" type="pres">
      <dgm:prSet presAssocID="{B38DA2FB-BB2C-40AD-BFD9-5CD5A8C865A4}" presName="rootConnector" presStyleLbl="node3" presStyleIdx="0" presStyleCnt="7"/>
      <dgm:spPr/>
    </dgm:pt>
    <dgm:pt modelId="{D6CF4D3D-83CE-4C80-B942-A50D2307A279}" type="pres">
      <dgm:prSet presAssocID="{B38DA2FB-BB2C-40AD-BFD9-5CD5A8C865A4}" presName="hierChild4" presStyleCnt="0"/>
      <dgm:spPr/>
    </dgm:pt>
    <dgm:pt modelId="{350814FE-CF82-46AF-ACBD-EC29245B51D2}" type="pres">
      <dgm:prSet presAssocID="{B38DA2FB-BB2C-40AD-BFD9-5CD5A8C865A4}" presName="hierChild5" presStyleCnt="0"/>
      <dgm:spPr/>
    </dgm:pt>
    <dgm:pt modelId="{60BED3ED-C5CF-4473-ABF8-09AB52DA59DB}" type="pres">
      <dgm:prSet presAssocID="{4802207D-DA99-4E18-AB36-6ADC712B7447}" presName="Name37" presStyleLbl="parChTrans1D3" presStyleIdx="1" presStyleCnt="7"/>
      <dgm:spPr/>
    </dgm:pt>
    <dgm:pt modelId="{2A82FDFC-C023-4A44-9C81-E9F9CB46E5A2}" type="pres">
      <dgm:prSet presAssocID="{FA26CC00-3616-4EA3-8ADA-A86F8FC7D37F}" presName="hierRoot2" presStyleCnt="0">
        <dgm:presLayoutVars>
          <dgm:hierBranch val="init"/>
        </dgm:presLayoutVars>
      </dgm:prSet>
      <dgm:spPr/>
    </dgm:pt>
    <dgm:pt modelId="{2E14A5CC-1D4B-426A-AA29-AC5AB3269149}" type="pres">
      <dgm:prSet presAssocID="{FA26CC00-3616-4EA3-8ADA-A86F8FC7D37F}" presName="rootComposite" presStyleCnt="0"/>
      <dgm:spPr/>
    </dgm:pt>
    <dgm:pt modelId="{75EF15FD-2AED-4DDF-A0A6-98DDBF745A21}" type="pres">
      <dgm:prSet presAssocID="{FA26CC00-3616-4EA3-8ADA-A86F8FC7D37F}" presName="rootText" presStyleLbl="node3" presStyleIdx="1" presStyleCnt="7" custScaleX="131989" custScaleY="68462" custLinFactX="-72762" custLinFactY="-49582" custLinFactNeighborX="-100000" custLinFactNeighborY="-100000">
        <dgm:presLayoutVars>
          <dgm:chPref val="3"/>
        </dgm:presLayoutVars>
      </dgm:prSet>
      <dgm:spPr/>
    </dgm:pt>
    <dgm:pt modelId="{FC465C4C-5DB2-427C-9512-02BEE82AF88A}" type="pres">
      <dgm:prSet presAssocID="{FA26CC00-3616-4EA3-8ADA-A86F8FC7D37F}" presName="rootConnector" presStyleLbl="node3" presStyleIdx="1" presStyleCnt="7"/>
      <dgm:spPr/>
    </dgm:pt>
    <dgm:pt modelId="{526848E3-6190-4FD7-BFF7-E042D63A79E3}" type="pres">
      <dgm:prSet presAssocID="{FA26CC00-3616-4EA3-8ADA-A86F8FC7D37F}" presName="hierChild4" presStyleCnt="0"/>
      <dgm:spPr/>
    </dgm:pt>
    <dgm:pt modelId="{E1ABB8FC-F5C1-45F2-93AF-9B6B9CE4D986}" type="pres">
      <dgm:prSet presAssocID="{FA26CC00-3616-4EA3-8ADA-A86F8FC7D37F}" presName="hierChild5" presStyleCnt="0"/>
      <dgm:spPr/>
    </dgm:pt>
    <dgm:pt modelId="{0CCFD131-549D-48DA-9FCD-E8854AEE521D}" type="pres">
      <dgm:prSet presAssocID="{325A8A6A-0244-4606-BC96-4D0A014D0840}" presName="hierChild7" presStyleCnt="0"/>
      <dgm:spPr/>
    </dgm:pt>
    <dgm:pt modelId="{3383FC75-19DD-42E5-85E4-6C25F82DCA12}" type="pres">
      <dgm:prSet presAssocID="{3DDBF601-B715-4F3C-86B3-3765E29FA2B7}" presName="Name111" presStyleLbl="parChTrans1D2" presStyleIdx="1" presStyleCnt="2"/>
      <dgm:spPr/>
    </dgm:pt>
    <dgm:pt modelId="{3E8C50E7-0C2E-44BF-B3C2-74E3F3395C5C}" type="pres">
      <dgm:prSet presAssocID="{6D70802E-4E74-46E5-A50B-C09FA8C6BF05}" presName="hierRoot3" presStyleCnt="0">
        <dgm:presLayoutVars>
          <dgm:hierBranch val="init"/>
        </dgm:presLayoutVars>
      </dgm:prSet>
      <dgm:spPr/>
    </dgm:pt>
    <dgm:pt modelId="{45BC6C72-9261-4252-9BC8-9802141BAA52}" type="pres">
      <dgm:prSet presAssocID="{6D70802E-4E74-46E5-A50B-C09FA8C6BF05}" presName="rootComposite3" presStyleCnt="0"/>
      <dgm:spPr/>
    </dgm:pt>
    <dgm:pt modelId="{ED4F6F94-B340-47D8-BDF4-8BC55F66C203}" type="pres">
      <dgm:prSet presAssocID="{6D70802E-4E74-46E5-A50B-C09FA8C6BF05}" presName="rootText3" presStyleLbl="asst1" presStyleIdx="1" presStyleCnt="2" custScaleX="132235" custScaleY="119375" custLinFactNeighborX="44594" custLinFactNeighborY="-23209">
        <dgm:presLayoutVars>
          <dgm:chPref val="3"/>
        </dgm:presLayoutVars>
      </dgm:prSet>
      <dgm:spPr/>
    </dgm:pt>
    <dgm:pt modelId="{40618A89-E9B3-4B20-B12F-F4DFADB9F6CE}" type="pres">
      <dgm:prSet presAssocID="{6D70802E-4E74-46E5-A50B-C09FA8C6BF05}" presName="rootConnector3" presStyleLbl="asst1" presStyleIdx="1" presStyleCnt="2"/>
      <dgm:spPr/>
    </dgm:pt>
    <dgm:pt modelId="{4015E055-7FF4-44E4-AA55-F471D8840FBE}" type="pres">
      <dgm:prSet presAssocID="{6D70802E-4E74-46E5-A50B-C09FA8C6BF05}" presName="hierChild6" presStyleCnt="0"/>
      <dgm:spPr/>
    </dgm:pt>
    <dgm:pt modelId="{B968BC3B-B53F-4ADE-8748-580EC783484D}" type="pres">
      <dgm:prSet presAssocID="{F7A9958F-96EB-470B-933A-F3E35102DB7B}" presName="Name37" presStyleLbl="parChTrans1D3" presStyleIdx="2" presStyleCnt="7"/>
      <dgm:spPr/>
    </dgm:pt>
    <dgm:pt modelId="{A8860C86-CEB0-42D4-8C89-E148F2E3FBD6}" type="pres">
      <dgm:prSet presAssocID="{B5B61BA8-544C-41B6-8FAD-3D95EDB76054}" presName="hierRoot2" presStyleCnt="0">
        <dgm:presLayoutVars>
          <dgm:hierBranch val="init"/>
        </dgm:presLayoutVars>
      </dgm:prSet>
      <dgm:spPr/>
    </dgm:pt>
    <dgm:pt modelId="{93DE2CBA-AEC9-4ECB-AB50-C4B2176005BD}" type="pres">
      <dgm:prSet presAssocID="{B5B61BA8-544C-41B6-8FAD-3D95EDB76054}" presName="rootComposite" presStyleCnt="0"/>
      <dgm:spPr/>
    </dgm:pt>
    <dgm:pt modelId="{2A9930E3-DAF8-456D-9702-41A6E4AB5902}" type="pres">
      <dgm:prSet presAssocID="{B5B61BA8-544C-41B6-8FAD-3D95EDB76054}" presName="rootText" presStyleLbl="node3" presStyleIdx="2" presStyleCnt="7" custScaleX="142783" custScaleY="60331" custLinFactNeighborX="87675" custLinFactNeighborY="-41236">
        <dgm:presLayoutVars>
          <dgm:chPref val="3"/>
        </dgm:presLayoutVars>
      </dgm:prSet>
      <dgm:spPr/>
    </dgm:pt>
    <dgm:pt modelId="{989A768A-2517-4612-9FBB-54E0AD824B5D}" type="pres">
      <dgm:prSet presAssocID="{B5B61BA8-544C-41B6-8FAD-3D95EDB76054}" presName="rootConnector" presStyleLbl="node3" presStyleIdx="2" presStyleCnt="7"/>
      <dgm:spPr/>
    </dgm:pt>
    <dgm:pt modelId="{9F6BA1C1-E873-45E9-8B9A-3059A6CAE047}" type="pres">
      <dgm:prSet presAssocID="{B5B61BA8-544C-41B6-8FAD-3D95EDB76054}" presName="hierChild4" presStyleCnt="0"/>
      <dgm:spPr/>
    </dgm:pt>
    <dgm:pt modelId="{356B1ABC-D0F9-4F04-8B7F-794048B3C7DA}" type="pres">
      <dgm:prSet presAssocID="{B5B61BA8-544C-41B6-8FAD-3D95EDB76054}" presName="hierChild5" presStyleCnt="0"/>
      <dgm:spPr/>
    </dgm:pt>
    <dgm:pt modelId="{CA7C7C1E-9C1A-44D5-91CC-FE03ECC9E65B}" type="pres">
      <dgm:prSet presAssocID="{096EB701-E025-4AFB-AA97-DB60DCDDBBE9}" presName="Name37" presStyleLbl="parChTrans1D3" presStyleIdx="3" presStyleCnt="7"/>
      <dgm:spPr/>
    </dgm:pt>
    <dgm:pt modelId="{9ACFC0A4-2C71-4950-8D4E-829F7E41A04F}" type="pres">
      <dgm:prSet presAssocID="{84F3E5FD-8016-4222-BAB3-6E84567D6733}" presName="hierRoot2" presStyleCnt="0">
        <dgm:presLayoutVars>
          <dgm:hierBranch val="init"/>
        </dgm:presLayoutVars>
      </dgm:prSet>
      <dgm:spPr/>
    </dgm:pt>
    <dgm:pt modelId="{6BEA1CCA-B300-49A5-AC83-97325A1D967E}" type="pres">
      <dgm:prSet presAssocID="{84F3E5FD-8016-4222-BAB3-6E84567D6733}" presName="rootComposite" presStyleCnt="0"/>
      <dgm:spPr/>
    </dgm:pt>
    <dgm:pt modelId="{B100A214-F922-4981-8E2F-AD6F0A7035FA}" type="pres">
      <dgm:prSet presAssocID="{84F3E5FD-8016-4222-BAB3-6E84567D6733}" presName="rootText" presStyleLbl="node3" presStyleIdx="3" presStyleCnt="7" custScaleX="140231" custScaleY="61878" custLinFactNeighborX="87675" custLinFactNeighborY="-59336">
        <dgm:presLayoutVars>
          <dgm:chPref val="3"/>
        </dgm:presLayoutVars>
      </dgm:prSet>
      <dgm:spPr/>
    </dgm:pt>
    <dgm:pt modelId="{178601E7-7A50-447F-B70B-9CB1768E7665}" type="pres">
      <dgm:prSet presAssocID="{84F3E5FD-8016-4222-BAB3-6E84567D6733}" presName="rootConnector" presStyleLbl="node3" presStyleIdx="3" presStyleCnt="7"/>
      <dgm:spPr/>
    </dgm:pt>
    <dgm:pt modelId="{83333C41-20E2-4315-ABD9-1F89FD6A2566}" type="pres">
      <dgm:prSet presAssocID="{84F3E5FD-8016-4222-BAB3-6E84567D6733}" presName="hierChild4" presStyleCnt="0"/>
      <dgm:spPr/>
    </dgm:pt>
    <dgm:pt modelId="{BAD89609-2CCF-4A1A-AADA-88F42CD2A946}" type="pres">
      <dgm:prSet presAssocID="{84F3E5FD-8016-4222-BAB3-6E84567D6733}" presName="hierChild5" presStyleCnt="0"/>
      <dgm:spPr/>
    </dgm:pt>
    <dgm:pt modelId="{9ECE851F-C9BB-4E13-ACCB-69C12A8E0E1B}" type="pres">
      <dgm:prSet presAssocID="{E2039372-9BFE-4621-9230-BC59841F173F}" presName="Name37" presStyleLbl="parChTrans1D3" presStyleIdx="4" presStyleCnt="7"/>
      <dgm:spPr/>
    </dgm:pt>
    <dgm:pt modelId="{C080AFC6-D6F4-474D-80D1-C9D1F743B4DC}" type="pres">
      <dgm:prSet presAssocID="{183BEFE3-7B91-4774-AFBC-A3566755107D}" presName="hierRoot2" presStyleCnt="0">
        <dgm:presLayoutVars>
          <dgm:hierBranch val="init"/>
        </dgm:presLayoutVars>
      </dgm:prSet>
      <dgm:spPr/>
    </dgm:pt>
    <dgm:pt modelId="{783E9208-C7FA-453C-9857-EDD850BF3C19}" type="pres">
      <dgm:prSet presAssocID="{183BEFE3-7B91-4774-AFBC-A3566755107D}" presName="rootComposite" presStyleCnt="0"/>
      <dgm:spPr/>
    </dgm:pt>
    <dgm:pt modelId="{5BA6C54A-2391-4ADD-A04A-C956811DFA9D}" type="pres">
      <dgm:prSet presAssocID="{183BEFE3-7B91-4774-AFBC-A3566755107D}" presName="rootText" presStyleLbl="node3" presStyleIdx="4" presStyleCnt="7" custScaleX="138459" custScaleY="60383" custLinFactNeighborX="87675" custLinFactNeighborY="-68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A661E-3FDE-4158-AAAA-83D40EAD3657}" type="pres">
      <dgm:prSet presAssocID="{183BEFE3-7B91-4774-AFBC-A3566755107D}" presName="rootConnector" presStyleLbl="node3" presStyleIdx="4" presStyleCnt="7"/>
      <dgm:spPr/>
    </dgm:pt>
    <dgm:pt modelId="{F37F1A38-A561-41F1-A76F-C6AD873E5BAA}" type="pres">
      <dgm:prSet presAssocID="{183BEFE3-7B91-4774-AFBC-A3566755107D}" presName="hierChild4" presStyleCnt="0"/>
      <dgm:spPr/>
    </dgm:pt>
    <dgm:pt modelId="{267F3E8B-F60B-496E-9510-B4E0B172CFD0}" type="pres">
      <dgm:prSet presAssocID="{183BEFE3-7B91-4774-AFBC-A3566755107D}" presName="hierChild5" presStyleCnt="0"/>
      <dgm:spPr/>
    </dgm:pt>
    <dgm:pt modelId="{BB5E00A0-091A-48D3-B20E-AB5C2AECF632}" type="pres">
      <dgm:prSet presAssocID="{B1206FCA-1B9B-4D62-9749-4B3FC86C8273}" presName="Name37" presStyleLbl="parChTrans1D3" presStyleIdx="5" presStyleCnt="7"/>
      <dgm:spPr/>
    </dgm:pt>
    <dgm:pt modelId="{A57A7FB9-DC85-4FB5-B870-0F4FCBD6ECC3}" type="pres">
      <dgm:prSet presAssocID="{D5F1E2D4-02D3-4FF5-9598-3E1337E1A1E7}" presName="hierRoot2" presStyleCnt="0">
        <dgm:presLayoutVars>
          <dgm:hierBranch val="init"/>
        </dgm:presLayoutVars>
      </dgm:prSet>
      <dgm:spPr/>
    </dgm:pt>
    <dgm:pt modelId="{6939E153-C0FD-457A-8D72-EE0732A92907}" type="pres">
      <dgm:prSet presAssocID="{D5F1E2D4-02D3-4FF5-9598-3E1337E1A1E7}" presName="rootComposite" presStyleCnt="0"/>
      <dgm:spPr/>
    </dgm:pt>
    <dgm:pt modelId="{256EABA9-CDB6-4048-BFF3-DA6E9DD67A66}" type="pres">
      <dgm:prSet presAssocID="{D5F1E2D4-02D3-4FF5-9598-3E1337E1A1E7}" presName="rootText" presStyleLbl="node3" presStyleIdx="5" presStyleCnt="7" custScaleX="145819" custScaleY="61419" custLinFactNeighborX="82411" custLinFactNeighborY="-76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1671D-8FC4-44CE-BA6F-51F01A3CE51E}" type="pres">
      <dgm:prSet presAssocID="{D5F1E2D4-02D3-4FF5-9598-3E1337E1A1E7}" presName="rootConnector" presStyleLbl="node3" presStyleIdx="5" presStyleCnt="7"/>
      <dgm:spPr/>
    </dgm:pt>
    <dgm:pt modelId="{6E1136CB-44D1-4DDB-B792-D49A55DDC22B}" type="pres">
      <dgm:prSet presAssocID="{D5F1E2D4-02D3-4FF5-9598-3E1337E1A1E7}" presName="hierChild4" presStyleCnt="0"/>
      <dgm:spPr/>
    </dgm:pt>
    <dgm:pt modelId="{0E06236D-647D-4921-8B44-6BBE3B5854D4}" type="pres">
      <dgm:prSet presAssocID="{D5F1E2D4-02D3-4FF5-9598-3E1337E1A1E7}" presName="hierChild5" presStyleCnt="0"/>
      <dgm:spPr/>
    </dgm:pt>
    <dgm:pt modelId="{DB928DF7-D997-4BB4-B903-9E743DB8362A}" type="pres">
      <dgm:prSet presAssocID="{F770462E-2D63-40BC-AF9A-8649AAA419B9}" presName="Name37" presStyleLbl="parChTrans1D3" presStyleIdx="6" presStyleCnt="7"/>
      <dgm:spPr/>
    </dgm:pt>
    <dgm:pt modelId="{39C698A2-3BEC-4C85-94B6-1CC96000585F}" type="pres">
      <dgm:prSet presAssocID="{1707EE55-F974-437D-9A0F-45458FA23AF7}" presName="hierRoot2" presStyleCnt="0">
        <dgm:presLayoutVars>
          <dgm:hierBranch val="init"/>
        </dgm:presLayoutVars>
      </dgm:prSet>
      <dgm:spPr/>
    </dgm:pt>
    <dgm:pt modelId="{AE995FF7-DC1E-4868-B709-4E4DD4C085B4}" type="pres">
      <dgm:prSet presAssocID="{1707EE55-F974-437D-9A0F-45458FA23AF7}" presName="rootComposite" presStyleCnt="0"/>
      <dgm:spPr/>
    </dgm:pt>
    <dgm:pt modelId="{133DB01E-2BAA-4D09-8629-BFB2FD9AEC99}" type="pres">
      <dgm:prSet presAssocID="{1707EE55-F974-437D-9A0F-45458FA23AF7}" presName="rootText" presStyleLbl="node3" presStyleIdx="6" presStyleCnt="7" custScaleX="144046" custScaleY="89898" custLinFactNeighborX="82411" custLinFactNeighborY="-74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02DBD-4BB4-4F37-9A4C-0D50DC1F371A}" type="pres">
      <dgm:prSet presAssocID="{1707EE55-F974-437D-9A0F-45458FA23AF7}" presName="rootConnector" presStyleLbl="node3" presStyleIdx="6" presStyleCnt="7"/>
      <dgm:spPr/>
    </dgm:pt>
    <dgm:pt modelId="{C25E6AD2-064A-4EEC-BF98-4AFFA17EE664}" type="pres">
      <dgm:prSet presAssocID="{1707EE55-F974-437D-9A0F-45458FA23AF7}" presName="hierChild4" presStyleCnt="0"/>
      <dgm:spPr/>
    </dgm:pt>
    <dgm:pt modelId="{F84BAF34-6545-4E81-AB89-94A11E3A4E5A}" type="pres">
      <dgm:prSet presAssocID="{1707EE55-F974-437D-9A0F-45458FA23AF7}" presName="hierChild5" presStyleCnt="0"/>
      <dgm:spPr/>
    </dgm:pt>
    <dgm:pt modelId="{CFB95A61-620E-484A-BB22-3DB601FC9779}" type="pres">
      <dgm:prSet presAssocID="{6D70802E-4E74-46E5-A50B-C09FA8C6BF05}" presName="hierChild7" presStyleCnt="0"/>
      <dgm:spPr/>
    </dgm:pt>
  </dgm:ptLst>
  <dgm:cxnLst>
    <dgm:cxn modelId="{2BBD5160-0D25-4CFD-9854-76D3C76ED527}" type="presOf" srcId="{096EB701-E025-4AFB-AA97-DB60DCDDBBE9}" destId="{CA7C7C1E-9C1A-44D5-91CC-FE03ECC9E65B}" srcOrd="0" destOrd="0" presId="urn:microsoft.com/office/officeart/2005/8/layout/orgChart1"/>
    <dgm:cxn modelId="{DB938536-9A96-4E35-873C-E98807315EEC}" type="presOf" srcId="{F770462E-2D63-40BC-AF9A-8649AAA419B9}" destId="{DB928DF7-D997-4BB4-B903-9E743DB8362A}" srcOrd="0" destOrd="0" presId="urn:microsoft.com/office/officeart/2005/8/layout/orgChart1"/>
    <dgm:cxn modelId="{BAE95197-5A5A-4157-9009-98A6F98D7F5B}" srcId="{6D70802E-4E74-46E5-A50B-C09FA8C6BF05}" destId="{D5F1E2D4-02D3-4FF5-9598-3E1337E1A1E7}" srcOrd="3" destOrd="0" parTransId="{B1206FCA-1B9B-4D62-9749-4B3FC86C8273}" sibTransId="{8E1C1FB1-9E16-4064-B699-2BC70EA6A6A4}"/>
    <dgm:cxn modelId="{4D5111F9-3B1A-408B-9115-68F6457BAE51}" type="presOf" srcId="{183BEFE3-7B91-4774-AFBC-A3566755107D}" destId="{B48A661E-3FDE-4158-AAAA-83D40EAD3657}" srcOrd="1" destOrd="0" presId="urn:microsoft.com/office/officeart/2005/8/layout/orgChart1"/>
    <dgm:cxn modelId="{14B9FFF6-5018-4326-BF34-F563F8F11323}" type="presOf" srcId="{E2039372-9BFE-4621-9230-BC59841F173F}" destId="{9ECE851F-C9BB-4E13-ACCB-69C12A8E0E1B}" srcOrd="0" destOrd="0" presId="urn:microsoft.com/office/officeart/2005/8/layout/orgChart1"/>
    <dgm:cxn modelId="{99A4D956-0A73-4365-B79A-960620B2BF76}" type="presOf" srcId="{03FF55CF-110F-4E0A-909E-0907B0AC0BBB}" destId="{FFC1B1A7-70DA-4212-B26F-676719E0AA2E}" srcOrd="1" destOrd="0" presId="urn:microsoft.com/office/officeart/2005/8/layout/orgChart1"/>
    <dgm:cxn modelId="{7E42ACB2-557A-4FFF-9B84-4ED5DA2AE782}" srcId="{A0E6757F-8AF5-4509-B162-015B3BB40582}" destId="{03FF55CF-110F-4E0A-909E-0907B0AC0BBB}" srcOrd="0" destOrd="0" parTransId="{75435D27-F947-4BE5-B768-9100B33548A1}" sibTransId="{6F7334BE-CC4B-45C1-B616-86F808A7935B}"/>
    <dgm:cxn modelId="{2F0A9AAB-68FB-4804-AC99-2EB4461A32ED}" type="presOf" srcId="{6D70802E-4E74-46E5-A50B-C09FA8C6BF05}" destId="{40618A89-E9B3-4B20-B12F-F4DFADB9F6CE}" srcOrd="1" destOrd="0" presId="urn:microsoft.com/office/officeart/2005/8/layout/orgChart1"/>
    <dgm:cxn modelId="{420F83DF-8E9A-46BA-B75D-FDC53AE455D6}" type="presOf" srcId="{03FF55CF-110F-4E0A-909E-0907B0AC0BBB}" destId="{61569576-5C12-43A4-91CE-47CC4A44E3C1}" srcOrd="0" destOrd="0" presId="urn:microsoft.com/office/officeart/2005/8/layout/orgChart1"/>
    <dgm:cxn modelId="{772FCB96-25F0-4741-9274-81E0129609BC}" type="presOf" srcId="{98844FC4-32B3-47E6-B15B-AA8C50670BBF}" destId="{657611CB-9EB2-44B5-96D8-6C8B45A4A4D1}" srcOrd="0" destOrd="0" presId="urn:microsoft.com/office/officeart/2005/8/layout/orgChart1"/>
    <dgm:cxn modelId="{FF8B2740-BE4D-491A-A9CD-90F56406A0CE}" type="presOf" srcId="{84F3E5FD-8016-4222-BAB3-6E84567D6733}" destId="{178601E7-7A50-447F-B70B-9CB1768E7665}" srcOrd="1" destOrd="0" presId="urn:microsoft.com/office/officeart/2005/8/layout/orgChart1"/>
    <dgm:cxn modelId="{629788AC-7E8A-4B09-8CE4-3F32A66F5825}" type="presOf" srcId="{B5B61BA8-544C-41B6-8FAD-3D95EDB76054}" destId="{989A768A-2517-4612-9FBB-54E0AD824B5D}" srcOrd="1" destOrd="0" presId="urn:microsoft.com/office/officeart/2005/8/layout/orgChart1"/>
    <dgm:cxn modelId="{D227E2B5-2CF6-4B19-B5CF-A4114DAF78BD}" type="presOf" srcId="{3DDBF601-B715-4F3C-86B3-3765E29FA2B7}" destId="{3383FC75-19DD-42E5-85E4-6C25F82DCA12}" srcOrd="0" destOrd="0" presId="urn:microsoft.com/office/officeart/2005/8/layout/orgChart1"/>
    <dgm:cxn modelId="{3C344BD3-902B-456E-A15B-D790D835B82A}" type="presOf" srcId="{1707EE55-F974-437D-9A0F-45458FA23AF7}" destId="{133DB01E-2BAA-4D09-8629-BFB2FD9AEC99}" srcOrd="0" destOrd="0" presId="urn:microsoft.com/office/officeart/2005/8/layout/orgChart1"/>
    <dgm:cxn modelId="{E59CDD92-E727-4083-9815-326D770FD119}" type="presOf" srcId="{FA26CC00-3616-4EA3-8ADA-A86F8FC7D37F}" destId="{75EF15FD-2AED-4DDF-A0A6-98DDBF745A21}" srcOrd="0" destOrd="0" presId="urn:microsoft.com/office/officeart/2005/8/layout/orgChart1"/>
    <dgm:cxn modelId="{C467184C-B16A-4829-962B-3AAA4F706631}" srcId="{6D70802E-4E74-46E5-A50B-C09FA8C6BF05}" destId="{183BEFE3-7B91-4774-AFBC-A3566755107D}" srcOrd="2" destOrd="0" parTransId="{E2039372-9BFE-4621-9230-BC59841F173F}" sibTransId="{C0694DDB-4160-4865-96CB-ABF8885F8331}"/>
    <dgm:cxn modelId="{86301DB5-33C4-4A0A-974A-EF5C8E1721EA}" srcId="{03FF55CF-110F-4E0A-909E-0907B0AC0BBB}" destId="{6D70802E-4E74-46E5-A50B-C09FA8C6BF05}" srcOrd="1" destOrd="0" parTransId="{3DDBF601-B715-4F3C-86B3-3765E29FA2B7}" sibTransId="{815BA8D8-2C50-4283-8642-6A12BCD167B6}"/>
    <dgm:cxn modelId="{2635AA9F-5CC5-4ADE-9F4D-62C2C4F989BB}" type="presOf" srcId="{D5F1E2D4-02D3-4FF5-9598-3E1337E1A1E7}" destId="{6E81671D-8FC4-44CE-BA6F-51F01A3CE51E}" srcOrd="1" destOrd="0" presId="urn:microsoft.com/office/officeart/2005/8/layout/orgChart1"/>
    <dgm:cxn modelId="{F5E7005B-1C55-4A79-A87E-2F4DAAB1FDD2}" type="presOf" srcId="{4802207D-DA99-4E18-AB36-6ADC712B7447}" destId="{60BED3ED-C5CF-4473-ABF8-09AB52DA59DB}" srcOrd="0" destOrd="0" presId="urn:microsoft.com/office/officeart/2005/8/layout/orgChart1"/>
    <dgm:cxn modelId="{4B563C8C-9B83-4E2D-9ECF-9742AFB3B971}" srcId="{6D70802E-4E74-46E5-A50B-C09FA8C6BF05}" destId="{84F3E5FD-8016-4222-BAB3-6E84567D6733}" srcOrd="1" destOrd="0" parTransId="{096EB701-E025-4AFB-AA97-DB60DCDDBBE9}" sibTransId="{BD74C361-1D52-4D0A-BD24-B1572FE7BB12}"/>
    <dgm:cxn modelId="{382543A7-037F-44E3-B974-923E24801FE3}" type="presOf" srcId="{6D70802E-4E74-46E5-A50B-C09FA8C6BF05}" destId="{ED4F6F94-B340-47D8-BDF4-8BC55F66C203}" srcOrd="0" destOrd="0" presId="urn:microsoft.com/office/officeart/2005/8/layout/orgChart1"/>
    <dgm:cxn modelId="{5FF46FB0-C9B8-4FDE-93DF-53409C7A9844}" type="presOf" srcId="{D5F1E2D4-02D3-4FF5-9598-3E1337E1A1E7}" destId="{256EABA9-CDB6-4048-BFF3-DA6E9DD67A66}" srcOrd="0" destOrd="0" presId="urn:microsoft.com/office/officeart/2005/8/layout/orgChart1"/>
    <dgm:cxn modelId="{723700AB-138B-4807-93CD-BAFD8A370908}" type="presOf" srcId="{1707EE55-F974-437D-9A0F-45458FA23AF7}" destId="{32902DBD-4BB4-4F37-9A4C-0D50DC1F371A}" srcOrd="1" destOrd="0" presId="urn:microsoft.com/office/officeart/2005/8/layout/orgChart1"/>
    <dgm:cxn modelId="{C0DE5630-AA00-48F8-BBF9-5DD3C24A4B22}" type="presOf" srcId="{B38DA2FB-BB2C-40AD-BFD9-5CD5A8C865A4}" destId="{AA4D6F30-0E35-4B07-9F3A-1E033B714E23}" srcOrd="1" destOrd="0" presId="urn:microsoft.com/office/officeart/2005/8/layout/orgChart1"/>
    <dgm:cxn modelId="{A2A9C3CB-A149-44EC-BFAE-06F0BBE656CB}" type="presOf" srcId="{B38DA2FB-BB2C-40AD-BFD9-5CD5A8C865A4}" destId="{CA9C8758-23FC-404C-8F10-BD160F94B0F1}" srcOrd="0" destOrd="0" presId="urn:microsoft.com/office/officeart/2005/8/layout/orgChart1"/>
    <dgm:cxn modelId="{9F78FA1F-7D64-416C-B53C-F9BF1DF9ED08}" type="presOf" srcId="{183BEFE3-7B91-4774-AFBC-A3566755107D}" destId="{5BA6C54A-2391-4ADD-A04A-C956811DFA9D}" srcOrd="0" destOrd="0" presId="urn:microsoft.com/office/officeart/2005/8/layout/orgChart1"/>
    <dgm:cxn modelId="{A3045FB6-F90E-44C3-9689-F7FBF7557340}" type="presOf" srcId="{325A8A6A-0244-4606-BC96-4D0A014D0840}" destId="{9CBB657D-93FA-484C-8791-DC918F2DA786}" srcOrd="0" destOrd="0" presId="urn:microsoft.com/office/officeart/2005/8/layout/orgChart1"/>
    <dgm:cxn modelId="{1F8C8C97-AC4C-4C77-BFED-9A226BF370D3}" type="presOf" srcId="{FA26CC00-3616-4EA3-8ADA-A86F8FC7D37F}" destId="{FC465C4C-5DB2-427C-9512-02BEE82AF88A}" srcOrd="1" destOrd="0" presId="urn:microsoft.com/office/officeart/2005/8/layout/orgChart1"/>
    <dgm:cxn modelId="{11AAEB25-FA04-4FA8-BE0F-ED507B111C58}" type="presOf" srcId="{B1206FCA-1B9B-4D62-9749-4B3FC86C8273}" destId="{BB5E00A0-091A-48D3-B20E-AB5C2AECF632}" srcOrd="0" destOrd="0" presId="urn:microsoft.com/office/officeart/2005/8/layout/orgChart1"/>
    <dgm:cxn modelId="{2E1375EF-EB00-4054-9A56-10981B02634B}" srcId="{6D70802E-4E74-46E5-A50B-C09FA8C6BF05}" destId="{B5B61BA8-544C-41B6-8FAD-3D95EDB76054}" srcOrd="0" destOrd="0" parTransId="{F7A9958F-96EB-470B-933A-F3E35102DB7B}" sibTransId="{9C888D13-F428-4846-9723-33E4476EFCBC}"/>
    <dgm:cxn modelId="{6B4ADC39-024F-435B-89C5-20032D38F953}" srcId="{03FF55CF-110F-4E0A-909E-0907B0AC0BBB}" destId="{325A8A6A-0244-4606-BC96-4D0A014D0840}" srcOrd="0" destOrd="0" parTransId="{98844FC4-32B3-47E6-B15B-AA8C50670BBF}" sibTransId="{B1A352CA-6E37-496C-8C3E-EE43FC8E1EF8}"/>
    <dgm:cxn modelId="{2AA73C92-C986-4921-902F-38445A94A215}" type="presOf" srcId="{325A8A6A-0244-4606-BC96-4D0A014D0840}" destId="{5A9795D0-8747-42EE-942F-14C78080E34B}" srcOrd="1" destOrd="0" presId="urn:microsoft.com/office/officeart/2005/8/layout/orgChart1"/>
    <dgm:cxn modelId="{2CB2216F-4A0B-4EEC-AD80-5A0168C4E1A0}" srcId="{325A8A6A-0244-4606-BC96-4D0A014D0840}" destId="{FA26CC00-3616-4EA3-8ADA-A86F8FC7D37F}" srcOrd="1" destOrd="0" parTransId="{4802207D-DA99-4E18-AB36-6ADC712B7447}" sibTransId="{CF4E1CC7-EC41-4FE6-AA83-6F47CFCF2A51}"/>
    <dgm:cxn modelId="{7C3E6410-B0AA-4A51-87C5-BB4C11041FD2}" srcId="{6D70802E-4E74-46E5-A50B-C09FA8C6BF05}" destId="{1707EE55-F974-437D-9A0F-45458FA23AF7}" srcOrd="4" destOrd="0" parTransId="{F770462E-2D63-40BC-AF9A-8649AAA419B9}" sibTransId="{930D0B7A-1C04-47A9-85F3-8C9D6A494A4E}"/>
    <dgm:cxn modelId="{576240BF-05F0-4F0B-BB6C-45C5EB5F572B}" srcId="{325A8A6A-0244-4606-BC96-4D0A014D0840}" destId="{B38DA2FB-BB2C-40AD-BFD9-5CD5A8C865A4}" srcOrd="0" destOrd="0" parTransId="{DBE0590C-721B-4238-A3E1-114AE568E5F6}" sibTransId="{B0A63FF1-EC4D-42D1-9D2D-08A2BCBFB84D}"/>
    <dgm:cxn modelId="{D8097E79-770C-4C13-82C2-25ECC00FBFB5}" type="presOf" srcId="{A0E6757F-8AF5-4509-B162-015B3BB40582}" destId="{32E53427-F19C-4B45-AF8D-DD408B0F7E86}" srcOrd="0" destOrd="0" presId="urn:microsoft.com/office/officeart/2005/8/layout/orgChart1"/>
    <dgm:cxn modelId="{6FA176ED-560D-4CAA-A5B9-E81A8EBE476D}" type="presOf" srcId="{F7A9958F-96EB-470B-933A-F3E35102DB7B}" destId="{B968BC3B-B53F-4ADE-8748-580EC783484D}" srcOrd="0" destOrd="0" presId="urn:microsoft.com/office/officeart/2005/8/layout/orgChart1"/>
    <dgm:cxn modelId="{DF8BFC57-5111-41B4-8A2A-2ACD26B3CAF8}" type="presOf" srcId="{B5B61BA8-544C-41B6-8FAD-3D95EDB76054}" destId="{2A9930E3-DAF8-456D-9702-41A6E4AB5902}" srcOrd="0" destOrd="0" presId="urn:microsoft.com/office/officeart/2005/8/layout/orgChart1"/>
    <dgm:cxn modelId="{8B2EF745-6EA1-44AC-9BAA-0F735A24334F}" type="presOf" srcId="{84F3E5FD-8016-4222-BAB3-6E84567D6733}" destId="{B100A214-F922-4981-8E2F-AD6F0A7035FA}" srcOrd="0" destOrd="0" presId="urn:microsoft.com/office/officeart/2005/8/layout/orgChart1"/>
    <dgm:cxn modelId="{4CEDFB33-5989-4A1B-8E3E-D1A26C7257F5}" type="presOf" srcId="{DBE0590C-721B-4238-A3E1-114AE568E5F6}" destId="{2B01CFE7-D281-4FD4-B08B-963A1D2F7D1E}" srcOrd="0" destOrd="0" presId="urn:microsoft.com/office/officeart/2005/8/layout/orgChart1"/>
    <dgm:cxn modelId="{37D36490-D5F4-422D-AADB-3B06F76CB05D}" type="presParOf" srcId="{32E53427-F19C-4B45-AF8D-DD408B0F7E86}" destId="{7237D4DB-2E48-459A-A416-04595ECBC509}" srcOrd="0" destOrd="0" presId="urn:microsoft.com/office/officeart/2005/8/layout/orgChart1"/>
    <dgm:cxn modelId="{C40FBAB2-E427-4F22-A466-5E75F254FD5E}" type="presParOf" srcId="{7237D4DB-2E48-459A-A416-04595ECBC509}" destId="{8AADF49C-2821-477D-B1EB-045F19A74488}" srcOrd="0" destOrd="0" presId="urn:microsoft.com/office/officeart/2005/8/layout/orgChart1"/>
    <dgm:cxn modelId="{4C316BDE-FB43-4362-A376-151A2EC67B01}" type="presParOf" srcId="{8AADF49C-2821-477D-B1EB-045F19A74488}" destId="{61569576-5C12-43A4-91CE-47CC4A44E3C1}" srcOrd="0" destOrd="0" presId="urn:microsoft.com/office/officeart/2005/8/layout/orgChart1"/>
    <dgm:cxn modelId="{5C182834-47C3-4AE7-9B0F-35044C428F34}" type="presParOf" srcId="{8AADF49C-2821-477D-B1EB-045F19A74488}" destId="{FFC1B1A7-70DA-4212-B26F-676719E0AA2E}" srcOrd="1" destOrd="0" presId="urn:microsoft.com/office/officeart/2005/8/layout/orgChart1"/>
    <dgm:cxn modelId="{E360CEFC-50F3-4BCB-B7BE-828B94D7DE80}" type="presParOf" srcId="{7237D4DB-2E48-459A-A416-04595ECBC509}" destId="{8473C76B-E7F5-4D46-BD05-E4D5D1AAA955}" srcOrd="1" destOrd="0" presId="urn:microsoft.com/office/officeart/2005/8/layout/orgChart1"/>
    <dgm:cxn modelId="{5E971A5B-2950-4451-AE04-5884E28A07C9}" type="presParOf" srcId="{7237D4DB-2E48-459A-A416-04595ECBC509}" destId="{20622426-5A50-4E6C-9FDB-44C4FC076874}" srcOrd="2" destOrd="0" presId="urn:microsoft.com/office/officeart/2005/8/layout/orgChart1"/>
    <dgm:cxn modelId="{BBDDAFB5-6D0F-46B7-BC67-E50E9BB52C3E}" type="presParOf" srcId="{20622426-5A50-4E6C-9FDB-44C4FC076874}" destId="{657611CB-9EB2-44B5-96D8-6C8B45A4A4D1}" srcOrd="0" destOrd="0" presId="urn:microsoft.com/office/officeart/2005/8/layout/orgChart1"/>
    <dgm:cxn modelId="{63BFC342-F506-4163-AC1B-53BEE75C1205}" type="presParOf" srcId="{20622426-5A50-4E6C-9FDB-44C4FC076874}" destId="{949CEC3B-F608-492D-8626-FCE55605EA25}" srcOrd="1" destOrd="0" presId="urn:microsoft.com/office/officeart/2005/8/layout/orgChart1"/>
    <dgm:cxn modelId="{9356CF0E-58FD-4984-B3BE-98B00CA5B07F}" type="presParOf" srcId="{949CEC3B-F608-492D-8626-FCE55605EA25}" destId="{2FA8C766-E7A9-435A-ACA5-5CC9FD95581F}" srcOrd="0" destOrd="0" presId="urn:microsoft.com/office/officeart/2005/8/layout/orgChart1"/>
    <dgm:cxn modelId="{24DCE2F6-E84C-4468-A506-DC2A94A04BA5}" type="presParOf" srcId="{2FA8C766-E7A9-435A-ACA5-5CC9FD95581F}" destId="{9CBB657D-93FA-484C-8791-DC918F2DA786}" srcOrd="0" destOrd="0" presId="urn:microsoft.com/office/officeart/2005/8/layout/orgChart1"/>
    <dgm:cxn modelId="{B4BD08CD-38A9-4904-B358-79A2DA0AF555}" type="presParOf" srcId="{2FA8C766-E7A9-435A-ACA5-5CC9FD95581F}" destId="{5A9795D0-8747-42EE-942F-14C78080E34B}" srcOrd="1" destOrd="0" presId="urn:microsoft.com/office/officeart/2005/8/layout/orgChart1"/>
    <dgm:cxn modelId="{A2CD23F7-CDF7-414E-BDD7-0F71DB315919}" type="presParOf" srcId="{949CEC3B-F608-492D-8626-FCE55605EA25}" destId="{871AE3F0-99BE-4F33-907F-80FC1BC6F088}" srcOrd="1" destOrd="0" presId="urn:microsoft.com/office/officeart/2005/8/layout/orgChart1"/>
    <dgm:cxn modelId="{29B2BEDA-E005-44BC-BA2A-FB925C945861}" type="presParOf" srcId="{871AE3F0-99BE-4F33-907F-80FC1BC6F088}" destId="{2B01CFE7-D281-4FD4-B08B-963A1D2F7D1E}" srcOrd="0" destOrd="0" presId="urn:microsoft.com/office/officeart/2005/8/layout/orgChart1"/>
    <dgm:cxn modelId="{CE88D32D-05D2-4982-9DE5-9FE0389260E5}" type="presParOf" srcId="{871AE3F0-99BE-4F33-907F-80FC1BC6F088}" destId="{44DFDCF3-4D7F-446E-A717-9C7BD9328299}" srcOrd="1" destOrd="0" presId="urn:microsoft.com/office/officeart/2005/8/layout/orgChart1"/>
    <dgm:cxn modelId="{AA060946-3679-4A38-83B8-F6CDCAD7FBAD}" type="presParOf" srcId="{44DFDCF3-4D7F-446E-A717-9C7BD9328299}" destId="{6E3E4EC5-2927-472A-BBAD-61DFC448A4A2}" srcOrd="0" destOrd="0" presId="urn:microsoft.com/office/officeart/2005/8/layout/orgChart1"/>
    <dgm:cxn modelId="{109B8E71-48BF-41F9-A4E1-2021E6511C3D}" type="presParOf" srcId="{6E3E4EC5-2927-472A-BBAD-61DFC448A4A2}" destId="{CA9C8758-23FC-404C-8F10-BD160F94B0F1}" srcOrd="0" destOrd="0" presId="urn:microsoft.com/office/officeart/2005/8/layout/orgChart1"/>
    <dgm:cxn modelId="{F140BF32-E6A6-440F-BE5D-B5F5F7A9E9FD}" type="presParOf" srcId="{6E3E4EC5-2927-472A-BBAD-61DFC448A4A2}" destId="{AA4D6F30-0E35-4B07-9F3A-1E033B714E23}" srcOrd="1" destOrd="0" presId="urn:microsoft.com/office/officeart/2005/8/layout/orgChart1"/>
    <dgm:cxn modelId="{6831E62E-DD6F-414A-A4C8-6F363CFF603B}" type="presParOf" srcId="{44DFDCF3-4D7F-446E-A717-9C7BD9328299}" destId="{D6CF4D3D-83CE-4C80-B942-A50D2307A279}" srcOrd="1" destOrd="0" presId="urn:microsoft.com/office/officeart/2005/8/layout/orgChart1"/>
    <dgm:cxn modelId="{8DF7A996-6494-4C54-AA11-411ABE3A8424}" type="presParOf" srcId="{44DFDCF3-4D7F-446E-A717-9C7BD9328299}" destId="{350814FE-CF82-46AF-ACBD-EC29245B51D2}" srcOrd="2" destOrd="0" presId="urn:microsoft.com/office/officeart/2005/8/layout/orgChart1"/>
    <dgm:cxn modelId="{DE051DAE-8B31-4942-9E0B-21765ED6743B}" type="presParOf" srcId="{871AE3F0-99BE-4F33-907F-80FC1BC6F088}" destId="{60BED3ED-C5CF-4473-ABF8-09AB52DA59DB}" srcOrd="2" destOrd="0" presId="urn:microsoft.com/office/officeart/2005/8/layout/orgChart1"/>
    <dgm:cxn modelId="{0B457679-F40E-4FB6-845F-F9896B77F832}" type="presParOf" srcId="{871AE3F0-99BE-4F33-907F-80FC1BC6F088}" destId="{2A82FDFC-C023-4A44-9C81-E9F9CB46E5A2}" srcOrd="3" destOrd="0" presId="urn:microsoft.com/office/officeart/2005/8/layout/orgChart1"/>
    <dgm:cxn modelId="{481903A0-4E00-4F75-AC23-9A40E2AF60B4}" type="presParOf" srcId="{2A82FDFC-C023-4A44-9C81-E9F9CB46E5A2}" destId="{2E14A5CC-1D4B-426A-AA29-AC5AB3269149}" srcOrd="0" destOrd="0" presId="urn:microsoft.com/office/officeart/2005/8/layout/orgChart1"/>
    <dgm:cxn modelId="{0DEF5365-9D69-4EFD-9C39-930F404DDBA1}" type="presParOf" srcId="{2E14A5CC-1D4B-426A-AA29-AC5AB3269149}" destId="{75EF15FD-2AED-4DDF-A0A6-98DDBF745A21}" srcOrd="0" destOrd="0" presId="urn:microsoft.com/office/officeart/2005/8/layout/orgChart1"/>
    <dgm:cxn modelId="{00A7EE01-CF54-451F-A735-5EA14E9AFD92}" type="presParOf" srcId="{2E14A5CC-1D4B-426A-AA29-AC5AB3269149}" destId="{FC465C4C-5DB2-427C-9512-02BEE82AF88A}" srcOrd="1" destOrd="0" presId="urn:microsoft.com/office/officeart/2005/8/layout/orgChart1"/>
    <dgm:cxn modelId="{963117F5-3606-4062-98AC-ADAB8324AF8B}" type="presParOf" srcId="{2A82FDFC-C023-4A44-9C81-E9F9CB46E5A2}" destId="{526848E3-6190-4FD7-BFF7-E042D63A79E3}" srcOrd="1" destOrd="0" presId="urn:microsoft.com/office/officeart/2005/8/layout/orgChart1"/>
    <dgm:cxn modelId="{C32945C1-23C9-4DAB-931C-4620BF07D38F}" type="presParOf" srcId="{2A82FDFC-C023-4A44-9C81-E9F9CB46E5A2}" destId="{E1ABB8FC-F5C1-45F2-93AF-9B6B9CE4D986}" srcOrd="2" destOrd="0" presId="urn:microsoft.com/office/officeart/2005/8/layout/orgChart1"/>
    <dgm:cxn modelId="{D8BC69B2-2874-4EEE-B7AF-24B66E797C32}" type="presParOf" srcId="{949CEC3B-F608-492D-8626-FCE55605EA25}" destId="{0CCFD131-549D-48DA-9FCD-E8854AEE521D}" srcOrd="2" destOrd="0" presId="urn:microsoft.com/office/officeart/2005/8/layout/orgChart1"/>
    <dgm:cxn modelId="{5B5D0173-C47A-458A-8852-0D73B6C037F0}" type="presParOf" srcId="{20622426-5A50-4E6C-9FDB-44C4FC076874}" destId="{3383FC75-19DD-42E5-85E4-6C25F82DCA12}" srcOrd="2" destOrd="0" presId="urn:microsoft.com/office/officeart/2005/8/layout/orgChart1"/>
    <dgm:cxn modelId="{21824F9D-CC84-4B9A-9037-6D7F7C45FE7F}" type="presParOf" srcId="{20622426-5A50-4E6C-9FDB-44C4FC076874}" destId="{3E8C50E7-0C2E-44BF-B3C2-74E3F3395C5C}" srcOrd="3" destOrd="0" presId="urn:microsoft.com/office/officeart/2005/8/layout/orgChart1"/>
    <dgm:cxn modelId="{BBB41245-5A19-4510-BC75-F883BDE6339D}" type="presParOf" srcId="{3E8C50E7-0C2E-44BF-B3C2-74E3F3395C5C}" destId="{45BC6C72-9261-4252-9BC8-9802141BAA52}" srcOrd="0" destOrd="0" presId="urn:microsoft.com/office/officeart/2005/8/layout/orgChart1"/>
    <dgm:cxn modelId="{2236E812-3559-4030-82D4-6DED309620E6}" type="presParOf" srcId="{45BC6C72-9261-4252-9BC8-9802141BAA52}" destId="{ED4F6F94-B340-47D8-BDF4-8BC55F66C203}" srcOrd="0" destOrd="0" presId="urn:microsoft.com/office/officeart/2005/8/layout/orgChart1"/>
    <dgm:cxn modelId="{9B865E76-E879-4D02-B115-E5AB54C242B7}" type="presParOf" srcId="{45BC6C72-9261-4252-9BC8-9802141BAA52}" destId="{40618A89-E9B3-4B20-B12F-F4DFADB9F6CE}" srcOrd="1" destOrd="0" presId="urn:microsoft.com/office/officeart/2005/8/layout/orgChart1"/>
    <dgm:cxn modelId="{8E1580C8-B99C-4FF5-B1C3-A8947DD0B738}" type="presParOf" srcId="{3E8C50E7-0C2E-44BF-B3C2-74E3F3395C5C}" destId="{4015E055-7FF4-44E4-AA55-F471D8840FBE}" srcOrd="1" destOrd="0" presId="urn:microsoft.com/office/officeart/2005/8/layout/orgChart1"/>
    <dgm:cxn modelId="{88F9357D-262E-4697-8F03-35D7390249AA}" type="presParOf" srcId="{4015E055-7FF4-44E4-AA55-F471D8840FBE}" destId="{B968BC3B-B53F-4ADE-8748-580EC783484D}" srcOrd="0" destOrd="0" presId="urn:microsoft.com/office/officeart/2005/8/layout/orgChart1"/>
    <dgm:cxn modelId="{1DD94765-30AA-4C84-8860-9F5BD968CA71}" type="presParOf" srcId="{4015E055-7FF4-44E4-AA55-F471D8840FBE}" destId="{A8860C86-CEB0-42D4-8C89-E148F2E3FBD6}" srcOrd="1" destOrd="0" presId="urn:microsoft.com/office/officeart/2005/8/layout/orgChart1"/>
    <dgm:cxn modelId="{42A3D56E-3CD5-4C93-A3B3-355EE6F9E392}" type="presParOf" srcId="{A8860C86-CEB0-42D4-8C89-E148F2E3FBD6}" destId="{93DE2CBA-AEC9-4ECB-AB50-C4B2176005BD}" srcOrd="0" destOrd="0" presId="urn:microsoft.com/office/officeart/2005/8/layout/orgChart1"/>
    <dgm:cxn modelId="{BCB5C157-8C38-4B15-A503-89642F65BDFF}" type="presParOf" srcId="{93DE2CBA-AEC9-4ECB-AB50-C4B2176005BD}" destId="{2A9930E3-DAF8-456D-9702-41A6E4AB5902}" srcOrd="0" destOrd="0" presId="urn:microsoft.com/office/officeart/2005/8/layout/orgChart1"/>
    <dgm:cxn modelId="{EE32FDC7-DAE5-4C34-BD8D-DBC62E1D3AD1}" type="presParOf" srcId="{93DE2CBA-AEC9-4ECB-AB50-C4B2176005BD}" destId="{989A768A-2517-4612-9FBB-54E0AD824B5D}" srcOrd="1" destOrd="0" presId="urn:microsoft.com/office/officeart/2005/8/layout/orgChart1"/>
    <dgm:cxn modelId="{C0A50528-28FA-43E9-BFD5-84BC09CA3983}" type="presParOf" srcId="{A8860C86-CEB0-42D4-8C89-E148F2E3FBD6}" destId="{9F6BA1C1-E873-45E9-8B9A-3059A6CAE047}" srcOrd="1" destOrd="0" presId="urn:microsoft.com/office/officeart/2005/8/layout/orgChart1"/>
    <dgm:cxn modelId="{42C69AE8-E461-4564-9870-E8F1D9C551F1}" type="presParOf" srcId="{A8860C86-CEB0-42D4-8C89-E148F2E3FBD6}" destId="{356B1ABC-D0F9-4F04-8B7F-794048B3C7DA}" srcOrd="2" destOrd="0" presId="urn:microsoft.com/office/officeart/2005/8/layout/orgChart1"/>
    <dgm:cxn modelId="{50E3252D-4627-4593-B9A9-E1E0C1ED2E69}" type="presParOf" srcId="{4015E055-7FF4-44E4-AA55-F471D8840FBE}" destId="{CA7C7C1E-9C1A-44D5-91CC-FE03ECC9E65B}" srcOrd="2" destOrd="0" presId="urn:microsoft.com/office/officeart/2005/8/layout/orgChart1"/>
    <dgm:cxn modelId="{FE3FF383-45F5-498D-AA2D-966CA5DC1E31}" type="presParOf" srcId="{4015E055-7FF4-44E4-AA55-F471D8840FBE}" destId="{9ACFC0A4-2C71-4950-8D4E-829F7E41A04F}" srcOrd="3" destOrd="0" presId="urn:microsoft.com/office/officeart/2005/8/layout/orgChart1"/>
    <dgm:cxn modelId="{F726DEF7-DA81-4DF3-A7A3-987BF2216186}" type="presParOf" srcId="{9ACFC0A4-2C71-4950-8D4E-829F7E41A04F}" destId="{6BEA1CCA-B300-49A5-AC83-97325A1D967E}" srcOrd="0" destOrd="0" presId="urn:microsoft.com/office/officeart/2005/8/layout/orgChart1"/>
    <dgm:cxn modelId="{E288B13A-78E6-4FAF-A99E-184B678353E7}" type="presParOf" srcId="{6BEA1CCA-B300-49A5-AC83-97325A1D967E}" destId="{B100A214-F922-4981-8E2F-AD6F0A7035FA}" srcOrd="0" destOrd="0" presId="urn:microsoft.com/office/officeart/2005/8/layout/orgChart1"/>
    <dgm:cxn modelId="{DFB54835-F0F1-44CD-A564-78EBEEA63C6E}" type="presParOf" srcId="{6BEA1CCA-B300-49A5-AC83-97325A1D967E}" destId="{178601E7-7A50-447F-B70B-9CB1768E7665}" srcOrd="1" destOrd="0" presId="urn:microsoft.com/office/officeart/2005/8/layout/orgChart1"/>
    <dgm:cxn modelId="{54D34015-5456-41B5-885F-A042B6D7EBEE}" type="presParOf" srcId="{9ACFC0A4-2C71-4950-8D4E-829F7E41A04F}" destId="{83333C41-20E2-4315-ABD9-1F89FD6A2566}" srcOrd="1" destOrd="0" presId="urn:microsoft.com/office/officeart/2005/8/layout/orgChart1"/>
    <dgm:cxn modelId="{86370981-D573-4852-93B4-F2C98E6F90BA}" type="presParOf" srcId="{9ACFC0A4-2C71-4950-8D4E-829F7E41A04F}" destId="{BAD89609-2CCF-4A1A-AADA-88F42CD2A946}" srcOrd="2" destOrd="0" presId="urn:microsoft.com/office/officeart/2005/8/layout/orgChart1"/>
    <dgm:cxn modelId="{8D3F7E40-52E7-472D-B21D-313F9BD05535}" type="presParOf" srcId="{4015E055-7FF4-44E4-AA55-F471D8840FBE}" destId="{9ECE851F-C9BB-4E13-ACCB-69C12A8E0E1B}" srcOrd="4" destOrd="0" presId="urn:microsoft.com/office/officeart/2005/8/layout/orgChart1"/>
    <dgm:cxn modelId="{BCCF9694-F032-4B9C-9904-0A7DAEBE1F95}" type="presParOf" srcId="{4015E055-7FF4-44E4-AA55-F471D8840FBE}" destId="{C080AFC6-D6F4-474D-80D1-C9D1F743B4DC}" srcOrd="5" destOrd="0" presId="urn:microsoft.com/office/officeart/2005/8/layout/orgChart1"/>
    <dgm:cxn modelId="{98A0F8EA-3C57-4DBA-A157-C2A214F55F86}" type="presParOf" srcId="{C080AFC6-D6F4-474D-80D1-C9D1F743B4DC}" destId="{783E9208-C7FA-453C-9857-EDD850BF3C19}" srcOrd="0" destOrd="0" presId="urn:microsoft.com/office/officeart/2005/8/layout/orgChart1"/>
    <dgm:cxn modelId="{F223F695-B01C-4499-AF04-3A509148AF5A}" type="presParOf" srcId="{783E9208-C7FA-453C-9857-EDD850BF3C19}" destId="{5BA6C54A-2391-4ADD-A04A-C956811DFA9D}" srcOrd="0" destOrd="0" presId="urn:microsoft.com/office/officeart/2005/8/layout/orgChart1"/>
    <dgm:cxn modelId="{08703CAA-D89A-484D-801D-3394B15937F7}" type="presParOf" srcId="{783E9208-C7FA-453C-9857-EDD850BF3C19}" destId="{B48A661E-3FDE-4158-AAAA-83D40EAD3657}" srcOrd="1" destOrd="0" presId="urn:microsoft.com/office/officeart/2005/8/layout/orgChart1"/>
    <dgm:cxn modelId="{A933695C-33EF-4149-A118-92D569E249E5}" type="presParOf" srcId="{C080AFC6-D6F4-474D-80D1-C9D1F743B4DC}" destId="{F37F1A38-A561-41F1-A76F-C6AD873E5BAA}" srcOrd="1" destOrd="0" presId="urn:microsoft.com/office/officeart/2005/8/layout/orgChart1"/>
    <dgm:cxn modelId="{F48B8FCD-46E2-4DEB-9BAB-1477BDB634BB}" type="presParOf" srcId="{C080AFC6-D6F4-474D-80D1-C9D1F743B4DC}" destId="{267F3E8B-F60B-496E-9510-B4E0B172CFD0}" srcOrd="2" destOrd="0" presId="urn:microsoft.com/office/officeart/2005/8/layout/orgChart1"/>
    <dgm:cxn modelId="{3FD26AF7-3E98-44D6-8B79-0EE0F95C0495}" type="presParOf" srcId="{4015E055-7FF4-44E4-AA55-F471D8840FBE}" destId="{BB5E00A0-091A-48D3-B20E-AB5C2AECF632}" srcOrd="6" destOrd="0" presId="urn:microsoft.com/office/officeart/2005/8/layout/orgChart1"/>
    <dgm:cxn modelId="{E642B085-744F-4216-BBC5-2DF3D3F12CC8}" type="presParOf" srcId="{4015E055-7FF4-44E4-AA55-F471D8840FBE}" destId="{A57A7FB9-DC85-4FB5-B870-0F4FCBD6ECC3}" srcOrd="7" destOrd="0" presId="urn:microsoft.com/office/officeart/2005/8/layout/orgChart1"/>
    <dgm:cxn modelId="{489AC852-7C4D-428A-859D-E0B936716BFB}" type="presParOf" srcId="{A57A7FB9-DC85-4FB5-B870-0F4FCBD6ECC3}" destId="{6939E153-C0FD-457A-8D72-EE0732A92907}" srcOrd="0" destOrd="0" presId="urn:microsoft.com/office/officeart/2005/8/layout/orgChart1"/>
    <dgm:cxn modelId="{DC6F8C78-9D5C-4BCD-9410-7B276AEFD34E}" type="presParOf" srcId="{6939E153-C0FD-457A-8D72-EE0732A92907}" destId="{256EABA9-CDB6-4048-BFF3-DA6E9DD67A66}" srcOrd="0" destOrd="0" presId="urn:microsoft.com/office/officeart/2005/8/layout/orgChart1"/>
    <dgm:cxn modelId="{5D33E384-3A81-460E-A2B0-A03CAE971E6E}" type="presParOf" srcId="{6939E153-C0FD-457A-8D72-EE0732A92907}" destId="{6E81671D-8FC4-44CE-BA6F-51F01A3CE51E}" srcOrd="1" destOrd="0" presId="urn:microsoft.com/office/officeart/2005/8/layout/orgChart1"/>
    <dgm:cxn modelId="{9F79EA68-EAC5-4B55-A6DD-7CCD90ACF958}" type="presParOf" srcId="{A57A7FB9-DC85-4FB5-B870-0F4FCBD6ECC3}" destId="{6E1136CB-44D1-4DDB-B792-D49A55DDC22B}" srcOrd="1" destOrd="0" presId="urn:microsoft.com/office/officeart/2005/8/layout/orgChart1"/>
    <dgm:cxn modelId="{793391FA-6BFB-45DE-AE7F-9E788A6CDADB}" type="presParOf" srcId="{A57A7FB9-DC85-4FB5-B870-0F4FCBD6ECC3}" destId="{0E06236D-647D-4921-8B44-6BBE3B5854D4}" srcOrd="2" destOrd="0" presId="urn:microsoft.com/office/officeart/2005/8/layout/orgChart1"/>
    <dgm:cxn modelId="{02C87FCC-E606-497C-AE02-3555569074D1}" type="presParOf" srcId="{4015E055-7FF4-44E4-AA55-F471D8840FBE}" destId="{DB928DF7-D997-4BB4-B903-9E743DB8362A}" srcOrd="8" destOrd="0" presId="urn:microsoft.com/office/officeart/2005/8/layout/orgChart1"/>
    <dgm:cxn modelId="{B985DC03-263A-40C6-B3E9-8EC9801F854F}" type="presParOf" srcId="{4015E055-7FF4-44E4-AA55-F471D8840FBE}" destId="{39C698A2-3BEC-4C85-94B6-1CC96000585F}" srcOrd="9" destOrd="0" presId="urn:microsoft.com/office/officeart/2005/8/layout/orgChart1"/>
    <dgm:cxn modelId="{EDFBCAEF-2DED-4013-90AF-948C13FD5928}" type="presParOf" srcId="{39C698A2-3BEC-4C85-94B6-1CC96000585F}" destId="{AE995FF7-DC1E-4868-B709-4E4DD4C085B4}" srcOrd="0" destOrd="0" presId="urn:microsoft.com/office/officeart/2005/8/layout/orgChart1"/>
    <dgm:cxn modelId="{5BE05436-7CE0-45EE-BCBA-518F9B18D64B}" type="presParOf" srcId="{AE995FF7-DC1E-4868-B709-4E4DD4C085B4}" destId="{133DB01E-2BAA-4D09-8629-BFB2FD9AEC99}" srcOrd="0" destOrd="0" presId="urn:microsoft.com/office/officeart/2005/8/layout/orgChart1"/>
    <dgm:cxn modelId="{F781BD62-6368-4E5B-B59B-21D1CC65C55F}" type="presParOf" srcId="{AE995FF7-DC1E-4868-B709-4E4DD4C085B4}" destId="{32902DBD-4BB4-4F37-9A4C-0D50DC1F371A}" srcOrd="1" destOrd="0" presId="urn:microsoft.com/office/officeart/2005/8/layout/orgChart1"/>
    <dgm:cxn modelId="{8A06AEB7-AFBE-433A-AED9-321A7B67548D}" type="presParOf" srcId="{39C698A2-3BEC-4C85-94B6-1CC96000585F}" destId="{C25E6AD2-064A-4EEC-BF98-4AFFA17EE664}" srcOrd="1" destOrd="0" presId="urn:microsoft.com/office/officeart/2005/8/layout/orgChart1"/>
    <dgm:cxn modelId="{5394257C-7025-4EEA-B754-DF36D38F6C4C}" type="presParOf" srcId="{39C698A2-3BEC-4C85-94B6-1CC96000585F}" destId="{F84BAF34-6545-4E81-AB89-94A11E3A4E5A}" srcOrd="2" destOrd="0" presId="urn:microsoft.com/office/officeart/2005/8/layout/orgChart1"/>
    <dgm:cxn modelId="{55508831-4A7A-4A93-B7FE-C22A9FA46974}" type="presParOf" srcId="{3E8C50E7-0C2E-44BF-B3C2-74E3F3395C5C}" destId="{CFB95A61-620E-484A-BB22-3DB601FC9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28DF7-D997-4BB4-B903-9E743DB8362A}">
      <dsp:nvSpPr>
        <dsp:cNvPr id="0" name=""/>
        <dsp:cNvSpPr/>
      </dsp:nvSpPr>
      <dsp:spPr>
        <a:xfrm>
          <a:off x="6208368" y="1795321"/>
          <a:ext cx="754542" cy="322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251"/>
              </a:lnTo>
              <a:lnTo>
                <a:pt x="754542" y="32242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E00A0-091A-48D3-B20E-AB5C2AECF632}">
      <dsp:nvSpPr>
        <dsp:cNvPr id="0" name=""/>
        <dsp:cNvSpPr/>
      </dsp:nvSpPr>
      <dsp:spPr>
        <a:xfrm>
          <a:off x="6208368" y="1795321"/>
          <a:ext cx="729019" cy="236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934"/>
              </a:lnTo>
              <a:lnTo>
                <a:pt x="729019" y="236393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E851F-C9BB-4E13-ACCB-69C12A8E0E1B}">
      <dsp:nvSpPr>
        <dsp:cNvPr id="0" name=""/>
        <dsp:cNvSpPr/>
      </dsp:nvSpPr>
      <dsp:spPr>
        <a:xfrm>
          <a:off x="6208368" y="1795321"/>
          <a:ext cx="834969" cy="167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164"/>
              </a:lnTo>
              <a:lnTo>
                <a:pt x="834969" y="1678164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C7C1E-9C1A-44D5-91CC-FE03ECC9E65B}">
      <dsp:nvSpPr>
        <dsp:cNvPr id="0" name=""/>
        <dsp:cNvSpPr/>
      </dsp:nvSpPr>
      <dsp:spPr>
        <a:xfrm>
          <a:off x="6208368" y="1795321"/>
          <a:ext cx="809460" cy="100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502"/>
              </a:lnTo>
              <a:lnTo>
                <a:pt x="809460" y="100150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8BC3B-B53F-4ADE-8748-580EC783484D}">
      <dsp:nvSpPr>
        <dsp:cNvPr id="0" name=""/>
        <dsp:cNvSpPr/>
      </dsp:nvSpPr>
      <dsp:spPr>
        <a:xfrm>
          <a:off x="6208368" y="1795321"/>
          <a:ext cx="772723" cy="389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669"/>
              </a:lnTo>
              <a:lnTo>
                <a:pt x="772723" y="38966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3FC75-19DD-42E5-85E4-6C25F82DCA12}">
      <dsp:nvSpPr>
        <dsp:cNvPr id="0" name=""/>
        <dsp:cNvSpPr/>
      </dsp:nvSpPr>
      <dsp:spPr>
        <a:xfrm>
          <a:off x="4263412" y="800817"/>
          <a:ext cx="993174" cy="564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894"/>
              </a:lnTo>
              <a:lnTo>
                <a:pt x="993174" y="5648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ED3ED-C5CF-4473-ABF8-09AB52DA59DB}">
      <dsp:nvSpPr>
        <dsp:cNvPr id="0" name=""/>
        <dsp:cNvSpPr/>
      </dsp:nvSpPr>
      <dsp:spPr>
        <a:xfrm>
          <a:off x="1900020" y="1535393"/>
          <a:ext cx="247507" cy="583196"/>
        </a:xfrm>
        <a:custGeom>
          <a:avLst/>
          <a:gdLst/>
          <a:ahLst/>
          <a:cxnLst/>
          <a:rect l="0" t="0" r="0" b="0"/>
          <a:pathLst>
            <a:path>
              <a:moveTo>
                <a:pt x="247507" y="0"/>
              </a:moveTo>
              <a:lnTo>
                <a:pt x="247507" y="583196"/>
              </a:lnTo>
              <a:lnTo>
                <a:pt x="0" y="583196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1CFE7-D281-4FD4-B08B-963A1D2F7D1E}">
      <dsp:nvSpPr>
        <dsp:cNvPr id="0" name=""/>
        <dsp:cNvSpPr/>
      </dsp:nvSpPr>
      <dsp:spPr>
        <a:xfrm>
          <a:off x="2147528" y="1535393"/>
          <a:ext cx="372757" cy="369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682"/>
              </a:lnTo>
              <a:lnTo>
                <a:pt x="372757" y="36968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611CB-9EB2-44B5-96D8-6C8B45A4A4D1}">
      <dsp:nvSpPr>
        <dsp:cNvPr id="0" name=""/>
        <dsp:cNvSpPr/>
      </dsp:nvSpPr>
      <dsp:spPr>
        <a:xfrm>
          <a:off x="3142934" y="800817"/>
          <a:ext cx="1120478" cy="362921"/>
        </a:xfrm>
        <a:custGeom>
          <a:avLst/>
          <a:gdLst/>
          <a:ahLst/>
          <a:cxnLst/>
          <a:rect l="0" t="0" r="0" b="0"/>
          <a:pathLst>
            <a:path>
              <a:moveTo>
                <a:pt x="1120478" y="0"/>
              </a:moveTo>
              <a:lnTo>
                <a:pt x="1120478" y="362921"/>
              </a:lnTo>
              <a:lnTo>
                <a:pt x="0" y="3629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69576-5C12-43A4-91CE-47CC4A44E3C1}">
      <dsp:nvSpPr>
        <dsp:cNvPr id="0" name=""/>
        <dsp:cNvSpPr/>
      </dsp:nvSpPr>
      <dsp:spPr>
        <a:xfrm>
          <a:off x="3276996" y="0"/>
          <a:ext cx="1972832" cy="8008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ЛИНЗЫ</a:t>
          </a:r>
          <a:endParaRPr lang="ru-RU" sz="32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3276996" y="0"/>
        <a:ext cx="1972832" cy="800817"/>
      </dsp:txXfrm>
    </dsp:sp>
    <dsp:sp modelId="{9CBB657D-93FA-484C-8791-DC918F2DA786}">
      <dsp:nvSpPr>
        <dsp:cNvPr id="0" name=""/>
        <dsp:cNvSpPr/>
      </dsp:nvSpPr>
      <dsp:spPr>
        <a:xfrm>
          <a:off x="1152122" y="792084"/>
          <a:ext cx="1990811" cy="7433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Тонкие</a:t>
          </a:r>
          <a:endParaRPr lang="ru-RU" sz="3200" kern="1200" dirty="0"/>
        </a:p>
      </dsp:txBody>
      <dsp:txXfrm>
        <a:off x="1152122" y="792084"/>
        <a:ext cx="1990811" cy="743308"/>
      </dsp:txXfrm>
    </dsp:sp>
    <dsp:sp modelId="{CA9C8758-23FC-404C-8F10-BD160F94B0F1}">
      <dsp:nvSpPr>
        <dsp:cNvPr id="0" name=""/>
        <dsp:cNvSpPr/>
      </dsp:nvSpPr>
      <dsp:spPr>
        <a:xfrm>
          <a:off x="2520286" y="1656184"/>
          <a:ext cx="1932885" cy="4977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рассеивающие</a:t>
          </a:r>
          <a:endParaRPr lang="ru-RU" sz="1800" kern="1200" dirty="0"/>
        </a:p>
      </dsp:txBody>
      <dsp:txXfrm>
        <a:off x="2520286" y="1656184"/>
        <a:ext cx="1932885" cy="497782"/>
      </dsp:txXfrm>
    </dsp:sp>
    <dsp:sp modelId="{75EF15FD-2AED-4DDF-A0A6-98DDBF745A21}">
      <dsp:nvSpPr>
        <dsp:cNvPr id="0" name=""/>
        <dsp:cNvSpPr/>
      </dsp:nvSpPr>
      <dsp:spPr>
        <a:xfrm>
          <a:off x="0" y="1872207"/>
          <a:ext cx="1900020" cy="492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собирающие</a:t>
          </a:r>
          <a:endParaRPr lang="ru-RU" sz="1800" kern="1200" dirty="0"/>
        </a:p>
      </dsp:txBody>
      <dsp:txXfrm>
        <a:off x="0" y="1872207"/>
        <a:ext cx="1900020" cy="492765"/>
      </dsp:txXfrm>
    </dsp:sp>
    <dsp:sp modelId="{ED4F6F94-B340-47D8-BDF4-8BC55F66C203}">
      <dsp:nvSpPr>
        <dsp:cNvPr id="0" name=""/>
        <dsp:cNvSpPr/>
      </dsp:nvSpPr>
      <dsp:spPr>
        <a:xfrm>
          <a:off x="5256587" y="936102"/>
          <a:ext cx="1903562" cy="859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Толстые</a:t>
          </a:r>
          <a:endParaRPr lang="ru-RU" sz="3200" kern="1200" dirty="0"/>
        </a:p>
      </dsp:txBody>
      <dsp:txXfrm>
        <a:off x="5256587" y="936102"/>
        <a:ext cx="1903562" cy="859219"/>
      </dsp:txXfrm>
    </dsp:sp>
    <dsp:sp modelId="{2A9930E3-DAF8-456D-9702-41A6E4AB5902}">
      <dsp:nvSpPr>
        <dsp:cNvPr id="0" name=""/>
        <dsp:cNvSpPr/>
      </dsp:nvSpPr>
      <dsp:spPr>
        <a:xfrm>
          <a:off x="6981092" y="1967871"/>
          <a:ext cx="2055403" cy="434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Двояковыпуклая</a:t>
          </a:r>
          <a:endParaRPr lang="ru-RU" sz="1600" kern="1200" dirty="0"/>
        </a:p>
      </dsp:txBody>
      <dsp:txXfrm>
        <a:off x="6981092" y="1967871"/>
        <a:ext cx="2055403" cy="434241"/>
      </dsp:txXfrm>
    </dsp:sp>
    <dsp:sp modelId="{B100A214-F922-4981-8E2F-AD6F0A7035FA}">
      <dsp:nvSpPr>
        <dsp:cNvPr id="0" name=""/>
        <dsp:cNvSpPr/>
      </dsp:nvSpPr>
      <dsp:spPr>
        <a:xfrm>
          <a:off x="7017829" y="2574136"/>
          <a:ext cx="2018666" cy="445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Двояковогнутая</a:t>
          </a:r>
          <a:endParaRPr lang="ru-RU" sz="1600" kern="1200" dirty="0"/>
        </a:p>
      </dsp:txBody>
      <dsp:txXfrm>
        <a:off x="7017829" y="2574136"/>
        <a:ext cx="2018666" cy="445376"/>
      </dsp:txXfrm>
    </dsp:sp>
    <dsp:sp modelId="{5BA6C54A-2391-4ADD-A04A-C956811DFA9D}">
      <dsp:nvSpPr>
        <dsp:cNvPr id="0" name=""/>
        <dsp:cNvSpPr/>
      </dsp:nvSpPr>
      <dsp:spPr>
        <a:xfrm>
          <a:off x="7043337" y="3256178"/>
          <a:ext cx="1993158" cy="4346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Плосковыпуклая</a:t>
          </a:r>
          <a:endParaRPr lang="ru-RU" sz="1600" kern="1200" dirty="0"/>
        </a:p>
      </dsp:txBody>
      <dsp:txXfrm>
        <a:off x="7043337" y="3256178"/>
        <a:ext cx="1993158" cy="434615"/>
      </dsp:txXfrm>
    </dsp:sp>
    <dsp:sp modelId="{256EABA9-CDB6-4048-BFF3-DA6E9DD67A66}">
      <dsp:nvSpPr>
        <dsp:cNvPr id="0" name=""/>
        <dsp:cNvSpPr/>
      </dsp:nvSpPr>
      <dsp:spPr>
        <a:xfrm>
          <a:off x="6937388" y="3938220"/>
          <a:ext cx="2099107" cy="44207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Плосковогнутая</a:t>
          </a:r>
          <a:endParaRPr lang="ru-RU" sz="1600" kern="1200" dirty="0"/>
        </a:p>
      </dsp:txBody>
      <dsp:txXfrm>
        <a:off x="6937388" y="3938220"/>
        <a:ext cx="2099107" cy="442072"/>
      </dsp:txXfrm>
    </dsp:sp>
    <dsp:sp modelId="{133DB01E-2BAA-4D09-8629-BFB2FD9AEC99}">
      <dsp:nvSpPr>
        <dsp:cNvPr id="0" name=""/>
        <dsp:cNvSpPr/>
      </dsp:nvSpPr>
      <dsp:spPr>
        <a:xfrm>
          <a:off x="6962911" y="4696046"/>
          <a:ext cx="2073584" cy="6470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Выпукло-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вогнутая</a:t>
          </a:r>
          <a:endParaRPr lang="ru-RU" sz="1600" kern="1200" dirty="0"/>
        </a:p>
      </dsp:txBody>
      <dsp:txXfrm>
        <a:off x="6962911" y="4696046"/>
        <a:ext cx="2073584" cy="64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F85D-00A0-434E-BDC9-BEAE7D1EF398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8D295-7642-4973-A771-DAED854106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A2104-3DE3-4DB6-880A-B3469BD7F682}" type="slidenum">
              <a:rPr lang="ru-RU"/>
              <a:pPr/>
              <a:t>3</a:t>
            </a:fld>
            <a:endParaRPr lang="ru-RU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D295-7642-4973-A771-DAED854106B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3005D-0369-421D-A127-0AA25B66C8A8}" type="slidenum">
              <a:rPr lang="ru-RU"/>
              <a:pPr/>
              <a:t>13</a:t>
            </a:fld>
            <a:endParaRPr lang="ru-RU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D6324-CCB1-4812-BE43-AE185194A09B}" type="slidenum">
              <a:rPr lang="ru-RU"/>
              <a:pPr/>
              <a:t>15</a:t>
            </a:fld>
            <a:endParaRPr lang="ru-RU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259D3-0131-4010-ABE9-6B60915162FA}" type="slidenum">
              <a:rPr lang="ru-RU"/>
              <a:pPr/>
              <a:t>16</a:t>
            </a:fld>
            <a:endParaRPr lang="ru-RU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6BCEE-DB38-4FAB-B64C-45E2F19CF964}" type="slidenum">
              <a:rPr lang="ru-RU"/>
              <a:pPr/>
              <a:t>17</a:t>
            </a:fld>
            <a:endParaRPr lang="ru-RU"/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19629-F796-41AF-8557-E15940971179}" type="slidenum">
              <a:rPr lang="ru-RU"/>
              <a:pPr/>
              <a:t>18</a:t>
            </a:fld>
            <a:endParaRPr lang="ru-RU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2B00F-ABE3-47B6-A860-CABBD8E854E5}" type="slidenum">
              <a:rPr lang="ru-RU"/>
              <a:pPr/>
              <a:t>19</a:t>
            </a:fld>
            <a:endParaRPr lang="ru-RU"/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4AAA5C-8ABC-476E-B717-231CFF9CE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A86718-B762-4C4C-94C7-CB1D075F77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9BBBDA-984D-4221-B2C2-7FB27E190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B33D-36D3-432B-B490-4D4A1A7FB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D426-DF05-41DE-8BFB-A6813E94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204A2A-DFCC-4EF9-8D83-E12A29DD81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0865E7-54AC-424D-894C-89BC4D693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5299D3-9D2C-4864-94E1-89C4DC6ACE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C9C03-25C4-421C-A53C-6195821478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93E02F-7E39-444D-AE30-EE6ECB09F3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BE901-E838-4D1D-BE69-C38C2291E8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B5B65-8370-4E9E-BD71-99A20E8087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BE604B-EFDA-4DD6-8369-98FBFC0A6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EE7B6E-6C37-4A60-B0C5-800A41821E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0012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755650" y="2060575"/>
            <a:ext cx="7777163" cy="163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линзы</a:t>
            </a:r>
            <a:endParaRPr lang="ru-RU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17316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Использование линзы для изменения формы волнового фронта. Здесь плоский волновой фронт становится сферическим при прохождении через 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линзу.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Рисунок 6" descr="Lens_and_wavefron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16832"/>
            <a:ext cx="2239689" cy="4356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Чтоб найти положение изображения предмета относительно линзы, применяют формулу линзы, которая связывает между собой фокусное расстояние линзы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расположение предмета и его изображения относительно нее: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Величина, обратная фокусному расстоянию линзы, называют </a:t>
            </a:r>
            <a:r>
              <a:rPr lang="ru-RU" sz="2400" b="1" i="1" u="sng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оптической силой линзы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Формулы</a:t>
            </a:r>
            <a:endParaRPr lang="ru-RU" dirty="0"/>
          </a:p>
        </p:txBody>
      </p:sp>
      <p:pic>
        <p:nvPicPr>
          <p:cNvPr id="7" name="Рисунок 6" descr="26456_html_3ea6cf4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437112"/>
            <a:ext cx="2218325" cy="1858900"/>
          </a:xfrm>
          <a:prstGeom prst="rect">
            <a:avLst/>
          </a:prstGeom>
        </p:spPr>
      </p:pic>
      <p:pic>
        <p:nvPicPr>
          <p:cNvPr id="9" name="Рисунок 8" descr="26456_html_3ea6cf4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276872"/>
            <a:ext cx="2237903" cy="1296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4581128"/>
            <a:ext cx="3995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Ее измеряют в</a:t>
            </a:r>
            <a:r>
              <a:rPr lang="ru-RU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диоптриях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ru-RU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дптр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</a:p>
          <a:p>
            <a:endParaRPr lang="ru-RU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 диоптрия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– это оптическая сила такой линзы, фокусное расстояние которой равно 1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где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расстояние от предмета до линзы;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–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расстояние от линзы до изображения.</a:t>
            </a:r>
            <a:endParaRPr lang="ru-RU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Собирающие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Рассеивающие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Тонкие линзы: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411413" y="2708275"/>
            <a:ext cx="0" cy="288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42988" y="314166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971550" y="3716338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1116013" y="4365625"/>
            <a:ext cx="1296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042988" y="508476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411413" y="3141663"/>
            <a:ext cx="1944687" cy="1366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339975" y="3716338"/>
            <a:ext cx="2160588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2411413" y="4076700"/>
            <a:ext cx="20161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2411413" y="3860800"/>
            <a:ext cx="187325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6732588" y="2708275"/>
            <a:ext cx="0" cy="2881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292725" y="299720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292725" y="3644900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292725" y="4365625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292725" y="5084763"/>
            <a:ext cx="1439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6588125" y="2565400"/>
            <a:ext cx="144463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H="1">
            <a:off x="6732588" y="2565400"/>
            <a:ext cx="144462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5292725" y="2133600"/>
            <a:ext cx="2519363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5292725" y="3068638"/>
            <a:ext cx="3095625" cy="1081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292725" y="4149725"/>
            <a:ext cx="2951163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292725" y="4149725"/>
            <a:ext cx="2663825" cy="172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6732588" y="5516563"/>
            <a:ext cx="144462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6588125" y="5516563"/>
            <a:ext cx="144463" cy="217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6732588" y="2133600"/>
            <a:ext cx="10795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6732588" y="3068638"/>
            <a:ext cx="16557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732588" y="4365625"/>
            <a:ext cx="14398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732588" y="50847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839200" cy="895350"/>
          </a:xfrm>
          <a:noFill/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построения изображений в тонких линзах</a:t>
            </a:r>
          </a:p>
          <a:p>
            <a:pPr algn="ctr">
              <a:buFontTx/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используются следующие лучи: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971800" y="2924944"/>
            <a:ext cx="6172200" cy="3046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FF00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1)</a:t>
            </a:r>
            <a:r>
              <a:rPr lang="ru-RU" sz="2400" i="1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Луч, падающий на линзу параллельно главной оптической оси, после преломления идет через фокус.</a:t>
            </a:r>
          </a:p>
          <a:p>
            <a:r>
              <a:rPr lang="ru-RU" sz="2400" i="1" dirty="0">
                <a:solidFill>
                  <a:srgbClr val="33CC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2)</a:t>
            </a:r>
            <a:r>
              <a:rPr lang="ru-RU" sz="2400" i="1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Луч, идущий через фокус, после преломления идёт параллельно главной оптической оси.</a:t>
            </a:r>
          </a:p>
          <a:p>
            <a:r>
              <a:rPr lang="ru-RU" sz="2400" i="1" dirty="0">
                <a:solidFill>
                  <a:srgbClr val="66CC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3)</a:t>
            </a:r>
            <a:r>
              <a:rPr lang="ru-RU" sz="2400" i="1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Луч, идущий через оптический центр линзы, не меняет своего направления.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79512" y="2996952"/>
            <a:ext cx="2590800" cy="2590800"/>
            <a:chOff x="76200" y="3581400"/>
            <a:chExt cx="2590800" cy="2590800"/>
          </a:xfrm>
        </p:grpSpPr>
        <p:sp>
          <p:nvSpPr>
            <p:cNvPr id="7173" name="Line 9"/>
            <p:cNvSpPr>
              <a:spLocks noChangeShapeType="1"/>
            </p:cNvSpPr>
            <p:nvPr/>
          </p:nvSpPr>
          <p:spPr bwMode="auto">
            <a:xfrm>
              <a:off x="76200" y="4876800"/>
              <a:ext cx="2590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4" name="Line 10"/>
            <p:cNvSpPr>
              <a:spLocks noChangeShapeType="1"/>
            </p:cNvSpPr>
            <p:nvPr/>
          </p:nvSpPr>
          <p:spPr bwMode="auto">
            <a:xfrm>
              <a:off x="1319213" y="3616325"/>
              <a:ext cx="0" cy="2555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5" name="Oval 11"/>
            <p:cNvSpPr>
              <a:spLocks noChangeArrowheads="1"/>
            </p:cNvSpPr>
            <p:nvPr/>
          </p:nvSpPr>
          <p:spPr bwMode="auto">
            <a:xfrm>
              <a:off x="574675" y="4841875"/>
              <a:ext cx="76200" cy="76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Oval 12"/>
            <p:cNvSpPr>
              <a:spLocks noChangeArrowheads="1"/>
            </p:cNvSpPr>
            <p:nvPr/>
          </p:nvSpPr>
          <p:spPr bwMode="auto">
            <a:xfrm>
              <a:off x="1963738" y="4852988"/>
              <a:ext cx="76200" cy="7620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7" name="Text Box 13"/>
            <p:cNvSpPr txBox="1">
              <a:spLocks noChangeArrowheads="1"/>
            </p:cNvSpPr>
            <p:nvPr/>
          </p:nvSpPr>
          <p:spPr bwMode="auto">
            <a:xfrm>
              <a:off x="484188" y="4876800"/>
              <a:ext cx="35401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7178" name="Text Box 14"/>
            <p:cNvSpPr txBox="1">
              <a:spLocks noChangeArrowheads="1"/>
            </p:cNvSpPr>
            <p:nvPr/>
          </p:nvSpPr>
          <p:spPr bwMode="auto">
            <a:xfrm>
              <a:off x="1828800" y="4876800"/>
              <a:ext cx="3540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7179" name="Line 15"/>
            <p:cNvSpPr>
              <a:spLocks noChangeShapeType="1"/>
            </p:cNvSpPr>
            <p:nvPr/>
          </p:nvSpPr>
          <p:spPr bwMode="auto">
            <a:xfrm>
              <a:off x="322263" y="4038600"/>
              <a:ext cx="990600" cy="0"/>
            </a:xfrm>
            <a:prstGeom prst="line">
              <a:avLst/>
            </a:prstGeom>
            <a:noFill/>
            <a:ln w="3175">
              <a:solidFill>
                <a:srgbClr val="FF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Line 16"/>
            <p:cNvSpPr>
              <a:spLocks noChangeShapeType="1"/>
            </p:cNvSpPr>
            <p:nvPr/>
          </p:nvSpPr>
          <p:spPr bwMode="auto">
            <a:xfrm>
              <a:off x="1295400" y="4038600"/>
              <a:ext cx="1295400" cy="152400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1" name="Text Box 17"/>
            <p:cNvSpPr txBox="1">
              <a:spLocks noChangeArrowheads="1"/>
            </p:cNvSpPr>
            <p:nvPr/>
          </p:nvSpPr>
          <p:spPr bwMode="auto">
            <a:xfrm>
              <a:off x="228600" y="3581400"/>
              <a:ext cx="336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FF"/>
                  </a:solidFill>
                </a:rPr>
                <a:t>1</a:t>
              </a:r>
              <a:endParaRPr lang="ru-RU" sz="2400"/>
            </a:p>
          </p:txBody>
        </p:sp>
        <p:sp>
          <p:nvSpPr>
            <p:cNvPr id="7182" name="Line 19"/>
            <p:cNvSpPr>
              <a:spLocks noChangeShapeType="1"/>
            </p:cNvSpPr>
            <p:nvPr/>
          </p:nvSpPr>
          <p:spPr bwMode="auto">
            <a:xfrm>
              <a:off x="152400" y="4419600"/>
              <a:ext cx="1143000" cy="1076325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3" name="Line 20"/>
            <p:cNvSpPr>
              <a:spLocks noChangeShapeType="1"/>
            </p:cNvSpPr>
            <p:nvPr/>
          </p:nvSpPr>
          <p:spPr bwMode="auto">
            <a:xfrm>
              <a:off x="1295400" y="5527675"/>
              <a:ext cx="914400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Text Box 21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336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9900"/>
                  </a:solidFill>
                </a:rPr>
                <a:t>2</a:t>
              </a:r>
              <a:endParaRPr lang="ru-RU" sz="2400"/>
            </a:p>
          </p:txBody>
        </p:sp>
        <p:sp>
          <p:nvSpPr>
            <p:cNvPr id="7185" name="Line 22"/>
            <p:cNvSpPr>
              <a:spLocks noChangeShapeType="1"/>
            </p:cNvSpPr>
            <p:nvPr/>
          </p:nvSpPr>
          <p:spPr bwMode="auto">
            <a:xfrm flipV="1">
              <a:off x="304800" y="4114800"/>
              <a:ext cx="2209800" cy="144780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6" name="Text Box 23"/>
            <p:cNvSpPr txBox="1">
              <a:spLocks noChangeArrowheads="1"/>
            </p:cNvSpPr>
            <p:nvPr/>
          </p:nvSpPr>
          <p:spPr bwMode="auto">
            <a:xfrm>
              <a:off x="381000" y="5410200"/>
              <a:ext cx="336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66CCFF"/>
                  </a:solidFill>
                </a:rPr>
                <a:t>3</a:t>
              </a:r>
              <a:endParaRPr lang="ru-RU" sz="2400"/>
            </a:p>
          </p:txBody>
        </p:sp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«Три замечательных луча»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72000" y="1989138"/>
            <a:ext cx="0" cy="4319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4149725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851275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5292725" y="40052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92725" y="3500438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</a:t>
            </a:r>
            <a:endParaRPr lang="ru-RU" sz="2400" b="1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35375" y="42926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</a:t>
            </a:r>
            <a:endParaRPr lang="ru-RU" sz="2400" b="1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411413" y="2708275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411413" y="2708275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572000" y="2708275"/>
            <a:ext cx="2087563" cy="4149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411413" y="2708275"/>
            <a:ext cx="547370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411413" y="3429000"/>
            <a:ext cx="2160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572000" y="3429000"/>
            <a:ext cx="3095625" cy="3095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411413" y="3429000"/>
            <a:ext cx="381635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5651500" y="4508500"/>
            <a:ext cx="0" cy="43338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1908175" y="3357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724525" y="41497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А*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003800" y="494188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В*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835150" y="23495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67544" y="4365104"/>
            <a:ext cx="3095625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Уменьшенное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Перевернутое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Действительное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Построение изображений в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собирающих линзах.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7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9" grpId="0" animBg="1"/>
      <p:bldP spid="17420" grpId="0" animBg="1"/>
      <p:bldP spid="17422" grpId="0" animBg="1"/>
      <p:bldP spid="17423" grpId="0" animBg="1"/>
      <p:bldP spid="17424" grpId="0" animBg="1"/>
      <p:bldP spid="17425" grpId="0" animBg="1"/>
      <p:bldP spid="17427" grpId="0"/>
      <p:bldP spid="174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hlink"/>
                </a:solidFill>
                <a:ea typeface="Segoe UI" pitchFamily="34" charset="0"/>
                <a:cs typeface="Segoe UI" pitchFamily="34" charset="0"/>
              </a:rPr>
              <a:t>Предмет находится между линзой и главным фокусом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652120" y="2924944"/>
            <a:ext cx="2952328" cy="1692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</a:t>
            </a:r>
            <a:endParaRPr lang="ru-RU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мнимое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увеличенное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прямое.</a:t>
            </a:r>
            <a:endParaRPr lang="ru-R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" y="2743200"/>
            <a:ext cx="4648200" cy="3581400"/>
            <a:chOff x="48" y="1728"/>
            <a:chExt cx="2928" cy="2256"/>
          </a:xfrm>
        </p:grpSpPr>
        <p:sp>
          <p:nvSpPr>
            <p:cNvPr id="12300" name="Line 5"/>
            <p:cNvSpPr>
              <a:spLocks noChangeShapeType="1"/>
            </p:cNvSpPr>
            <p:nvPr/>
          </p:nvSpPr>
          <p:spPr bwMode="auto">
            <a:xfrm>
              <a:off x="48" y="2880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1754" y="172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Oval 7"/>
            <p:cNvSpPr>
              <a:spLocks noChangeArrowheads="1"/>
            </p:cNvSpPr>
            <p:nvPr/>
          </p:nvSpPr>
          <p:spPr bwMode="auto">
            <a:xfrm>
              <a:off x="1082" y="2858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Oval 8"/>
            <p:cNvSpPr>
              <a:spLocks noChangeArrowheads="1"/>
            </p:cNvSpPr>
            <p:nvPr/>
          </p:nvSpPr>
          <p:spPr bwMode="auto">
            <a:xfrm>
              <a:off x="2352" y="285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Text Box 9"/>
            <p:cNvSpPr txBox="1">
              <a:spLocks noChangeArrowheads="1"/>
            </p:cNvSpPr>
            <p:nvPr/>
          </p:nvSpPr>
          <p:spPr bwMode="auto">
            <a:xfrm>
              <a:off x="1025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2305" name="Text Box 10"/>
            <p:cNvSpPr txBox="1">
              <a:spLocks noChangeArrowheads="1"/>
            </p:cNvSpPr>
            <p:nvPr/>
          </p:nvSpPr>
          <p:spPr bwMode="auto">
            <a:xfrm>
              <a:off x="2256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2306" name="Line 20"/>
            <p:cNvSpPr>
              <a:spLocks noChangeShapeType="1"/>
            </p:cNvSpPr>
            <p:nvPr/>
          </p:nvSpPr>
          <p:spPr bwMode="auto">
            <a:xfrm flipV="1">
              <a:off x="1392" y="2400"/>
              <a:ext cx="0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90600" y="2497138"/>
            <a:ext cx="3429000" cy="3511550"/>
            <a:chOff x="990600" y="2497138"/>
            <a:chExt cx="3429000" cy="3511550"/>
          </a:xfrm>
        </p:grpSpPr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819400" y="2971800"/>
              <a:ext cx="1600200" cy="0"/>
            </a:xfrm>
            <a:prstGeom prst="line">
              <a:avLst/>
            </a:prstGeom>
            <a:noFill/>
            <a:ln w="3175">
              <a:solidFill>
                <a:srgbClr val="FF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rot="-5516017">
              <a:off x="914401" y="3400425"/>
              <a:ext cx="2208212" cy="1500187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rot="5193918" flipV="1">
              <a:off x="1970087" y="4202113"/>
              <a:ext cx="2151063" cy="1462088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990600" y="2971800"/>
              <a:ext cx="1752600" cy="0"/>
            </a:xfrm>
            <a:prstGeom prst="line">
              <a:avLst/>
            </a:prstGeom>
            <a:noFill/>
            <a:ln w="3175">
              <a:solidFill>
                <a:srgbClr val="FF00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1524000" y="2971800"/>
              <a:ext cx="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stealth" w="lg" len="lg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rot="5193918" flipV="1">
              <a:off x="1004094" y="2717007"/>
              <a:ext cx="1371600" cy="931862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 lIns="0" rIns="0">
            <a:norm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Предмет находится на главном фокусном расстоянии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19800" y="3884613"/>
            <a:ext cx="27432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 находится в </a:t>
            </a: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бесконечности.</a:t>
            </a:r>
            <a:endParaRPr lang="ru-RU" sz="2400" b="1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219200" y="3810000"/>
            <a:ext cx="16002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rot="92544">
            <a:off x="2728913" y="3881438"/>
            <a:ext cx="3733800" cy="25368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rot="4244175" flipV="1">
            <a:off x="1311276" y="3638550"/>
            <a:ext cx="4356100" cy="2962275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" y="2743200"/>
            <a:ext cx="4648200" cy="3581400"/>
            <a:chOff x="48" y="1728"/>
            <a:chExt cx="2928" cy="2256"/>
          </a:xfrm>
        </p:grpSpPr>
        <p:sp>
          <p:nvSpPr>
            <p:cNvPr id="13320" name="Line 4"/>
            <p:cNvSpPr>
              <a:spLocks noChangeShapeType="1"/>
            </p:cNvSpPr>
            <p:nvPr/>
          </p:nvSpPr>
          <p:spPr bwMode="auto">
            <a:xfrm>
              <a:off x="48" y="2880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Line 5"/>
            <p:cNvSpPr>
              <a:spLocks noChangeShapeType="1"/>
            </p:cNvSpPr>
            <p:nvPr/>
          </p:nvSpPr>
          <p:spPr bwMode="auto">
            <a:xfrm>
              <a:off x="1754" y="172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Oval 6"/>
            <p:cNvSpPr>
              <a:spLocks noChangeArrowheads="1"/>
            </p:cNvSpPr>
            <p:nvPr/>
          </p:nvSpPr>
          <p:spPr bwMode="auto">
            <a:xfrm>
              <a:off x="1082" y="2858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Oval 7"/>
            <p:cNvSpPr>
              <a:spLocks noChangeArrowheads="1"/>
            </p:cNvSpPr>
            <p:nvPr/>
          </p:nvSpPr>
          <p:spPr bwMode="auto">
            <a:xfrm>
              <a:off x="2352" y="285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1025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2256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3326" name="Line 13"/>
            <p:cNvSpPr>
              <a:spLocks noChangeShapeType="1"/>
            </p:cNvSpPr>
            <p:nvPr/>
          </p:nvSpPr>
          <p:spPr bwMode="auto">
            <a:xfrm flipV="1">
              <a:off x="1115" y="2400"/>
              <a:ext cx="0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62" grpId="0" animBg="1"/>
      <p:bldP spid="23563" grpId="0" animBg="1"/>
      <p:bldP spid="235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 lIns="0" rIns="0">
            <a:normAutofit fontScale="90000"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Предмет находится между  главным фокусом и двойным фокусом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19800" y="3657600"/>
            <a:ext cx="31242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действительное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перевёрнутое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увеличенное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62000" y="3810000"/>
            <a:ext cx="20574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rot="92544">
            <a:off x="2743200" y="3886200"/>
            <a:ext cx="3733800" cy="25368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rot="4244175" flipV="1">
            <a:off x="1491456" y="2775745"/>
            <a:ext cx="3902075" cy="4151312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" y="2743200"/>
            <a:ext cx="5867400" cy="3581400"/>
            <a:chOff x="48" y="1728"/>
            <a:chExt cx="3696" cy="2256"/>
          </a:xfrm>
        </p:grpSpPr>
        <p:sp>
          <p:nvSpPr>
            <p:cNvPr id="14346" name="Line 4"/>
            <p:cNvSpPr>
              <a:spLocks noChangeShapeType="1"/>
            </p:cNvSpPr>
            <p:nvPr/>
          </p:nvSpPr>
          <p:spPr bwMode="auto">
            <a:xfrm>
              <a:off x="48" y="28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Line 5"/>
            <p:cNvSpPr>
              <a:spLocks noChangeShapeType="1"/>
            </p:cNvSpPr>
            <p:nvPr/>
          </p:nvSpPr>
          <p:spPr bwMode="auto">
            <a:xfrm>
              <a:off x="1754" y="172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Oval 6"/>
            <p:cNvSpPr>
              <a:spLocks noChangeArrowheads="1"/>
            </p:cNvSpPr>
            <p:nvPr/>
          </p:nvSpPr>
          <p:spPr bwMode="auto">
            <a:xfrm>
              <a:off x="1082" y="2858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Oval 7"/>
            <p:cNvSpPr>
              <a:spLocks noChangeArrowheads="1"/>
            </p:cNvSpPr>
            <p:nvPr/>
          </p:nvSpPr>
          <p:spPr bwMode="auto">
            <a:xfrm>
              <a:off x="2352" y="285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Text Box 8"/>
            <p:cNvSpPr txBox="1">
              <a:spLocks noChangeArrowheads="1"/>
            </p:cNvSpPr>
            <p:nvPr/>
          </p:nvSpPr>
          <p:spPr bwMode="auto">
            <a:xfrm>
              <a:off x="1025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4351" name="Text Box 9"/>
            <p:cNvSpPr txBox="1">
              <a:spLocks noChangeArrowheads="1"/>
            </p:cNvSpPr>
            <p:nvPr/>
          </p:nvSpPr>
          <p:spPr bwMode="auto">
            <a:xfrm>
              <a:off x="2256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4352" name="Line 13"/>
            <p:cNvSpPr>
              <a:spLocks noChangeShapeType="1"/>
            </p:cNvSpPr>
            <p:nvPr/>
          </p:nvSpPr>
          <p:spPr bwMode="auto">
            <a:xfrm flipV="1">
              <a:off x="691" y="2400"/>
              <a:ext cx="0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Oval 14"/>
            <p:cNvSpPr>
              <a:spLocks noChangeArrowheads="1"/>
            </p:cNvSpPr>
            <p:nvPr/>
          </p:nvSpPr>
          <p:spPr bwMode="auto">
            <a:xfrm>
              <a:off x="454" y="2847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336" y="2880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  <p:sp>
          <p:nvSpPr>
            <p:cNvPr id="14355" name="Oval 16"/>
            <p:cNvSpPr>
              <a:spLocks noChangeArrowheads="1"/>
            </p:cNvSpPr>
            <p:nvPr/>
          </p:nvSpPr>
          <p:spPr bwMode="auto">
            <a:xfrm>
              <a:off x="2928" y="2843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2801" y="2865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</p:grpSp>
      <p:sp>
        <p:nvSpPr>
          <p:cNvPr id="25618" name="Line 18"/>
          <p:cNvSpPr>
            <a:spLocks noChangeShapeType="1"/>
          </p:cNvSpPr>
          <p:nvPr/>
        </p:nvSpPr>
        <p:spPr bwMode="auto">
          <a:xfrm flipV="1">
            <a:off x="5410200" y="45720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lg" len="lg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10" grpId="0" animBg="1"/>
      <p:bldP spid="25611" grpId="0" animBg="1"/>
      <p:bldP spid="25612" grpId="0" animBg="1"/>
      <p:bldP spid="256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 lIns="0" rIns="0">
            <a:normAutofit/>
          </a:bodyPr>
          <a:lstStyle/>
          <a:p>
            <a:r>
              <a:rPr lang="ru-RU" sz="4000" b="1" dirty="0" smtClean="0">
                <a:solidFill>
                  <a:schemeClr val="hlink"/>
                </a:solidFill>
              </a:rPr>
              <a:t>Предмет находится на  двойном фокусном расстоянии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19800" y="3429000"/>
            <a:ext cx="31242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 </a:t>
            </a:r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действительное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перевёрнутое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в </a:t>
            </a:r>
            <a:r>
              <a:rPr lang="ru-RU" sz="2400" b="1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натуральную величину.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381000" y="3810000"/>
            <a:ext cx="24384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rot="92544">
            <a:off x="2743200" y="3886200"/>
            <a:ext cx="3733800" cy="25368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rot="4244175" flipV="1">
            <a:off x="1316038" y="2420938"/>
            <a:ext cx="3819525" cy="4587875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" y="2743200"/>
            <a:ext cx="5867400" cy="3581400"/>
            <a:chOff x="48" y="1728"/>
            <a:chExt cx="3696" cy="2256"/>
          </a:xfrm>
        </p:grpSpPr>
        <p:sp>
          <p:nvSpPr>
            <p:cNvPr id="15370" name="Line 4"/>
            <p:cNvSpPr>
              <a:spLocks noChangeShapeType="1"/>
            </p:cNvSpPr>
            <p:nvPr/>
          </p:nvSpPr>
          <p:spPr bwMode="auto">
            <a:xfrm>
              <a:off x="48" y="28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Line 5"/>
            <p:cNvSpPr>
              <a:spLocks noChangeShapeType="1"/>
            </p:cNvSpPr>
            <p:nvPr/>
          </p:nvSpPr>
          <p:spPr bwMode="auto">
            <a:xfrm>
              <a:off x="1754" y="172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Oval 6"/>
            <p:cNvSpPr>
              <a:spLocks noChangeArrowheads="1"/>
            </p:cNvSpPr>
            <p:nvPr/>
          </p:nvSpPr>
          <p:spPr bwMode="auto">
            <a:xfrm>
              <a:off x="1082" y="2858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Oval 7"/>
            <p:cNvSpPr>
              <a:spLocks noChangeArrowheads="1"/>
            </p:cNvSpPr>
            <p:nvPr/>
          </p:nvSpPr>
          <p:spPr bwMode="auto">
            <a:xfrm>
              <a:off x="2352" y="285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1025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5375" name="Text Box 9"/>
            <p:cNvSpPr txBox="1">
              <a:spLocks noChangeArrowheads="1"/>
            </p:cNvSpPr>
            <p:nvPr/>
          </p:nvSpPr>
          <p:spPr bwMode="auto">
            <a:xfrm>
              <a:off x="2256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 flipV="1">
              <a:off x="480" y="2400"/>
              <a:ext cx="0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Oval 14"/>
            <p:cNvSpPr>
              <a:spLocks noChangeArrowheads="1"/>
            </p:cNvSpPr>
            <p:nvPr/>
          </p:nvSpPr>
          <p:spPr bwMode="auto">
            <a:xfrm>
              <a:off x="454" y="2847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Text Box 15"/>
            <p:cNvSpPr txBox="1">
              <a:spLocks noChangeArrowheads="1"/>
            </p:cNvSpPr>
            <p:nvPr/>
          </p:nvSpPr>
          <p:spPr bwMode="auto">
            <a:xfrm>
              <a:off x="336" y="2880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  <p:sp>
          <p:nvSpPr>
            <p:cNvPr id="15379" name="Oval 16"/>
            <p:cNvSpPr>
              <a:spLocks noChangeArrowheads="1"/>
            </p:cNvSpPr>
            <p:nvPr/>
          </p:nvSpPr>
          <p:spPr bwMode="auto">
            <a:xfrm>
              <a:off x="3046" y="2843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Text Box 17"/>
            <p:cNvSpPr txBox="1">
              <a:spLocks noChangeArrowheads="1"/>
            </p:cNvSpPr>
            <p:nvPr/>
          </p:nvSpPr>
          <p:spPr bwMode="auto">
            <a:xfrm>
              <a:off x="2801" y="2865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</p:grp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4876800" y="4572000"/>
            <a:ext cx="0" cy="757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8" grpId="0" animBg="1"/>
      <p:bldP spid="27659" grpId="0" animBg="1"/>
      <p:bldP spid="27660" grpId="0" animBg="1"/>
      <p:bldP spid="276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1371600"/>
          </a:xfrm>
        </p:spPr>
        <p:txBody>
          <a:bodyPr lIns="0" rIns="0">
            <a:normAutofit fontScale="90000"/>
          </a:bodyPr>
          <a:lstStyle/>
          <a:p>
            <a:r>
              <a:rPr lang="ru-RU" b="1" dirty="0" smtClean="0">
                <a:solidFill>
                  <a:schemeClr val="hlink"/>
                </a:solidFill>
              </a:rPr>
              <a:t>Предмет находится за</a:t>
            </a:r>
            <a:br>
              <a:rPr lang="ru-RU" b="1" dirty="0" smtClean="0">
                <a:solidFill>
                  <a:schemeClr val="hlink"/>
                </a:solidFill>
              </a:rPr>
            </a:br>
            <a:r>
              <a:rPr lang="ru-RU" b="1" dirty="0" smtClean="0">
                <a:solidFill>
                  <a:schemeClr val="hlink"/>
                </a:solidFill>
              </a:rPr>
              <a:t>двойным фокусным расстоянием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940152" y="3657600"/>
            <a:ext cx="3203848" cy="16927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Andalus" pitchFamily="18" charset="-78"/>
              </a:rPr>
              <a:t>Изображение 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cs typeface="Andalus" pitchFamily="18" charset="-78"/>
              </a:rPr>
              <a:t> </a:t>
            </a:r>
            <a:r>
              <a:rPr lang="ru-RU" sz="2400" b="1" i="1" dirty="0" smtClean="0">
                <a:cs typeface="Andalus" pitchFamily="18" charset="-78"/>
              </a:rPr>
              <a:t>действительное</a:t>
            </a:r>
            <a:r>
              <a:rPr lang="ru-RU" sz="2400" b="1" i="1" dirty="0">
                <a:cs typeface="Andalus" pitchFamily="18" charset="-78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cs typeface="Andalus" pitchFamily="18" charset="-78"/>
              </a:rPr>
              <a:t> перевёрнутое</a:t>
            </a:r>
            <a:r>
              <a:rPr lang="ru-RU" sz="2400" b="1" i="1" dirty="0">
                <a:cs typeface="Andalus" pitchFamily="18" charset="-78"/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cs typeface="Andalus" pitchFamily="18" charset="-78"/>
              </a:rPr>
              <a:t> уменьшенное</a:t>
            </a:r>
            <a:r>
              <a:rPr lang="ru-RU" sz="2400" b="1" i="1" dirty="0">
                <a:cs typeface="Andalus" pitchFamily="18" charset="-78"/>
              </a:rPr>
              <a:t>.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28600" y="3810000"/>
            <a:ext cx="25908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rot="92544">
            <a:off x="2743200" y="3886200"/>
            <a:ext cx="3733800" cy="25368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rot="4244175" flipV="1">
            <a:off x="1280318" y="2291557"/>
            <a:ext cx="3611563" cy="4724400"/>
          </a:xfrm>
          <a:prstGeom prst="line">
            <a:avLst/>
          </a:prstGeom>
          <a:noFill/>
          <a:ln w="12700">
            <a:solidFill>
              <a:srgbClr val="00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6200" y="2743200"/>
            <a:ext cx="5867400" cy="3581400"/>
            <a:chOff x="48" y="1728"/>
            <a:chExt cx="3696" cy="2256"/>
          </a:xfrm>
        </p:grpSpPr>
        <p:sp>
          <p:nvSpPr>
            <p:cNvPr id="16394" name="Line 4"/>
            <p:cNvSpPr>
              <a:spLocks noChangeShapeType="1"/>
            </p:cNvSpPr>
            <p:nvPr/>
          </p:nvSpPr>
          <p:spPr bwMode="auto">
            <a:xfrm>
              <a:off x="48" y="2880"/>
              <a:ext cx="3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5" name="Line 5"/>
            <p:cNvSpPr>
              <a:spLocks noChangeShapeType="1"/>
            </p:cNvSpPr>
            <p:nvPr/>
          </p:nvSpPr>
          <p:spPr bwMode="auto">
            <a:xfrm>
              <a:off x="1754" y="1728"/>
              <a:ext cx="0" cy="2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6" name="Oval 6"/>
            <p:cNvSpPr>
              <a:spLocks noChangeArrowheads="1"/>
            </p:cNvSpPr>
            <p:nvPr/>
          </p:nvSpPr>
          <p:spPr bwMode="auto">
            <a:xfrm>
              <a:off x="1082" y="2858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Oval 7"/>
            <p:cNvSpPr>
              <a:spLocks noChangeArrowheads="1"/>
            </p:cNvSpPr>
            <p:nvPr/>
          </p:nvSpPr>
          <p:spPr bwMode="auto">
            <a:xfrm>
              <a:off x="2352" y="285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Text Box 8"/>
            <p:cNvSpPr txBox="1">
              <a:spLocks noChangeArrowheads="1"/>
            </p:cNvSpPr>
            <p:nvPr/>
          </p:nvSpPr>
          <p:spPr bwMode="auto">
            <a:xfrm>
              <a:off x="1025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6399" name="Text Box 9"/>
            <p:cNvSpPr txBox="1">
              <a:spLocks noChangeArrowheads="1"/>
            </p:cNvSpPr>
            <p:nvPr/>
          </p:nvSpPr>
          <p:spPr bwMode="auto">
            <a:xfrm>
              <a:off x="2256" y="2880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  <a:endParaRPr lang="ru-RU" sz="2400"/>
            </a:p>
          </p:txBody>
        </p:sp>
        <p:sp>
          <p:nvSpPr>
            <p:cNvPr id="16400" name="Line 13"/>
            <p:cNvSpPr>
              <a:spLocks noChangeShapeType="1"/>
            </p:cNvSpPr>
            <p:nvPr/>
          </p:nvSpPr>
          <p:spPr bwMode="auto">
            <a:xfrm flipV="1">
              <a:off x="288" y="2400"/>
              <a:ext cx="0" cy="4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Oval 14"/>
            <p:cNvSpPr>
              <a:spLocks noChangeArrowheads="1"/>
            </p:cNvSpPr>
            <p:nvPr/>
          </p:nvSpPr>
          <p:spPr bwMode="auto">
            <a:xfrm>
              <a:off x="454" y="2847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Text Box 15"/>
            <p:cNvSpPr txBox="1">
              <a:spLocks noChangeArrowheads="1"/>
            </p:cNvSpPr>
            <p:nvPr/>
          </p:nvSpPr>
          <p:spPr bwMode="auto">
            <a:xfrm>
              <a:off x="336" y="2880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  <p:sp>
          <p:nvSpPr>
            <p:cNvPr id="16403" name="Oval 16"/>
            <p:cNvSpPr>
              <a:spLocks noChangeArrowheads="1"/>
            </p:cNvSpPr>
            <p:nvPr/>
          </p:nvSpPr>
          <p:spPr bwMode="auto">
            <a:xfrm>
              <a:off x="3046" y="2843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Text Box 17"/>
            <p:cNvSpPr txBox="1">
              <a:spLocks noChangeArrowheads="1"/>
            </p:cNvSpPr>
            <p:nvPr/>
          </p:nvSpPr>
          <p:spPr bwMode="auto">
            <a:xfrm>
              <a:off x="2897" y="2865"/>
              <a:ext cx="319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2F</a:t>
              </a:r>
              <a:endParaRPr lang="ru-RU" sz="2400"/>
            </a:p>
          </p:txBody>
        </p:sp>
      </p:grp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624388" y="457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6" grpId="0" animBg="1"/>
      <p:bldP spid="29707" grpId="0" animBg="1"/>
      <p:bldP spid="29708" grpId="0" animBg="1"/>
      <p:bldP spid="297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772816"/>
            <a:ext cx="87487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Линзами называют прозрачные тела,</a:t>
            </a:r>
            <a:r>
              <a:rPr lang="ru-RU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ограниченные с двух сторон сферическими поверхностями.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95288" y="4076700"/>
            <a:ext cx="1944687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476375" y="4076700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395288" y="4076700"/>
            <a:ext cx="1944687" cy="1873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5013325"/>
            <a:ext cx="3851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1763713" y="4365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1619250" y="458152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476375" y="47974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476375" y="52292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1619250" y="544512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763713" y="56610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427538" y="4076700"/>
            <a:ext cx="1944687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6877050" y="4076700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3779838" y="5013325"/>
            <a:ext cx="5364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6084888" y="4365625"/>
            <a:ext cx="1079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6011863" y="5734050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300788" y="47974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6227763" y="45815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6300788" y="53006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6156325" y="5516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Что такое линзы?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  <p:bldP spid="3086" grpId="0" animBg="1"/>
      <p:bldP spid="3087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7" grpId="1" animBg="1"/>
      <p:bldP spid="3098" grpId="0" animBg="1"/>
      <p:bldP spid="3101" grpId="0" animBg="1"/>
      <p:bldP spid="3103" grpId="0" animBg="1"/>
      <p:bldP spid="3104" grpId="0" animBg="1"/>
      <p:bldP spid="3105" grpId="0" animBg="1"/>
      <p:bldP spid="31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Фокусное расстояние брать маленьким.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 может быть разным.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 строится по точкам.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Если изображение не помещается на странице, точки изображения ставить.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hlink"/>
                </a:solidFill>
              </a:rPr>
              <a:t>Изображения в собирающих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линзах.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hlink"/>
                </a:solidFill>
              </a:rPr>
              <a:t>Построение изображений в</a:t>
            </a: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hlink"/>
                </a:solidFill>
              </a:rPr>
              <a:t>рассеивающих линзах.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4572000" y="1989138"/>
            <a:ext cx="0" cy="4319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427538" y="1844675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4572000" y="1844675"/>
            <a:ext cx="1444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>
            <a:off x="4427538" y="6308725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>
            <a:off x="4572000" y="6308725"/>
            <a:ext cx="14446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84213" y="4149725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1692275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7451725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1547813" y="43656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endParaRPr lang="ru-RU" sz="2000" b="1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7308850" y="4365625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endParaRPr lang="ru-RU" sz="2000" b="1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971550" y="2708275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971550" y="2708275"/>
            <a:ext cx="360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1692275" y="2708275"/>
            <a:ext cx="2879725" cy="14414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572000" y="1844675"/>
            <a:ext cx="172878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971550" y="2708275"/>
            <a:ext cx="7200900" cy="2881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971550" y="3429000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H="1">
            <a:off x="1692275" y="3429000"/>
            <a:ext cx="2879725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572000" y="2852738"/>
            <a:ext cx="20161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971550" y="3429000"/>
            <a:ext cx="720090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2987675" y="3500438"/>
            <a:ext cx="0" cy="360362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Text Box 25"/>
          <p:cNvSpPr txBox="1">
            <a:spLocks noChangeArrowheads="1"/>
          </p:cNvSpPr>
          <p:nvPr/>
        </p:nvSpPr>
        <p:spPr bwMode="auto">
          <a:xfrm>
            <a:off x="611188" y="49418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95288" y="4733925"/>
            <a:ext cx="3168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Уменьшенное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Прямое</a:t>
            </a:r>
          </a:p>
          <a:p>
            <a:pPr>
              <a:spcBef>
                <a:spcPct val="50000"/>
              </a:spcBef>
            </a:pPr>
            <a:r>
              <a:rPr lang="ru-RU" sz="2400" dirty="0"/>
              <a:t>Мнимое</a:t>
            </a:r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12313" name="Text Box 27"/>
          <p:cNvSpPr txBox="1">
            <a:spLocks noChangeArrowheads="1"/>
          </p:cNvSpPr>
          <p:nvPr/>
        </p:nvSpPr>
        <p:spPr bwMode="auto">
          <a:xfrm>
            <a:off x="539750" y="32845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</a:t>
            </a:r>
          </a:p>
        </p:txBody>
      </p:sp>
      <p:sp>
        <p:nvSpPr>
          <p:cNvPr id="12314" name="Text Box 30"/>
          <p:cNvSpPr txBox="1">
            <a:spLocks noChangeArrowheads="1"/>
          </p:cNvSpPr>
          <p:nvPr/>
        </p:nvSpPr>
        <p:spPr bwMode="auto">
          <a:xfrm>
            <a:off x="539750" y="220503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2700338" y="393382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А*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2771775" y="29241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/>
      <p:bldP spid="19473" grpId="0" animBg="1"/>
      <p:bldP spid="19474" grpId="0" animBg="1"/>
      <p:bldP spid="19475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8" grpId="0"/>
      <p:bldP spid="194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Фокусные расстояния брать большими.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Изображения всегда одинаковые.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Изображения строятся по точкам.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chemeClr val="hlink"/>
                </a:solidFill>
              </a:rPr>
              <a:t>Изображения в рассеивающих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hlink"/>
                </a:solidFill>
              </a:rPr>
              <a:t>линзах.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CC3300"/>
                </a:solidFill>
              </a:rPr>
              <a:t>ВНИМАНИЕ!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191611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Изображение всегда должно быть </a:t>
            </a:r>
            <a:r>
              <a:rPr lang="ru-RU" sz="3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подписанным:</a:t>
            </a:r>
            <a:endParaRPr lang="ru-RU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713" y="3429000"/>
            <a:ext cx="61928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Действительное – Мнимое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Увеличенное – Уменьшенное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Прямое - Перевернутое</a:t>
            </a:r>
          </a:p>
          <a:p>
            <a:pPr>
              <a:spcBef>
                <a:spcPct val="50000"/>
              </a:spcBef>
            </a:pP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980728"/>
            <a:ext cx="6768752" cy="57606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Линзы из органических полимеров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Линзы со специальными свойствами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Полимеры дают возможность создавать недорогие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асферические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линзы с помощью литья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области офтальмологии созданы мягкие контактные линзы. Их производство основано на применении материалов, имеющих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бифазную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природу.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Работа в течение более 20 лет привела к созданию в конце 90-х годов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силикон-гидрогелевых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линз, которые благодаря сочетанию гидрофильных свойств и высокой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кислородопроницаемости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могут непрерывно использоваться в течение 30 дней круглосуточно.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6680" t="5938" r="8708" b="10934"/>
          <a:stretch>
            <a:fillRect/>
          </a:stretch>
        </p:blipFill>
        <p:spPr bwMode="auto">
          <a:xfrm>
            <a:off x="6084168" y="4841776"/>
            <a:ext cx="273630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97152"/>
            <a:ext cx="2185357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 t="10047" b="4553"/>
          <a:stretch>
            <a:fillRect/>
          </a:stretch>
        </p:blipFill>
        <p:spPr bwMode="auto">
          <a:xfrm>
            <a:off x="1115616" y="4443385"/>
            <a:ext cx="2016224" cy="241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980728"/>
            <a:ext cx="676875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Линзы из кварца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Линзы со специальными свойствами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88840"/>
            <a:ext cx="47170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Кварцевое стекло — переплавленный чистый кремнезём с незначительными (около 0,01 %) добавками Al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СаО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и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MgO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Оно отличается высокой термостойкостью и инертностью ко многим химическим реактивам за исключением плавиковой кислоты.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Прозрачное кварцевое стекло хорошо пропускает ультрафиолетовые и видимые лучи света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409111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052736"/>
            <a:ext cx="676875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Линзы из кремния</a:t>
            </a:r>
            <a:endParaRPr lang="ru-RU" sz="2800" b="1" i="1" u="sng" dirty="0">
              <a:solidFill>
                <a:schemeClr val="accent4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Линзы со специальными свойствами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032" y="170080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Именно свойства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кремния и новейшие технологии его обработки позволили создать линзы для рентгеновского диапазона электромагнитных волн.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639766" cy="296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 r="3598"/>
          <a:stretch>
            <a:fillRect/>
          </a:stretch>
        </p:blipFill>
        <p:spPr bwMode="auto">
          <a:xfrm flipH="1">
            <a:off x="0" y="4805118"/>
            <a:ext cx="2880320" cy="205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Применение линз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Линзы являются универсальным оптическим элементом большинства оптических систем.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Традиционное применение линз — бинокли, телескопы, оптические прицелы,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микроскопы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 </a:t>
            </a:r>
            <a:r>
              <a:rPr lang="ru-RU" sz="20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фотовидеотехника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Одиночные собирающие линзы используются как увеличительные стёкла.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Другая важная сфера применения линз офтальмология, где без них невозможно исправление недостатков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зрения. 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Линзы используют в таких приспособлениях, как очки и контактные линзы.</a:t>
            </a:r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6136" y="4620766"/>
            <a:ext cx="2827864" cy="223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03763"/>
            <a:ext cx="3384376" cy="22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Применение линз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радиоастрономии и радарах часто используются диэлектрические линзы, собирающие поток радиоволн в приёмную антенну, либо фокусирующие на цели.</a:t>
            </a:r>
          </a:p>
          <a:p>
            <a:endParaRPr lang="ru-RU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В конструкции плутониевых ядерных бомб для преобразования сферической расходящейся ударной волны от точечного источника (детонатора) в сферическую сходящуюся применялись линзовые системы, изготовленные из взрывчатки с разной скоростью детонации (то есть с разным коэффициентом преломления</a:t>
            </a:r>
            <a:r>
              <a:rPr lang="ru-RU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).</a:t>
            </a:r>
            <a:endParaRPr lang="ru-R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2664296" cy="2493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3672408" cy="248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88640"/>
            <a:ext cx="8684840" cy="877163"/>
          </a:xfr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 многих оптических приборах одной из основных частей являются собирающие и рассеивающие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линзы.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539552" y="1196752"/>
            <a:ext cx="828092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sym typeface="Webdings" pitchFamily="18" charset="2"/>
              </a:rPr>
              <a:t>  </a:t>
            </a:r>
            <a:r>
              <a:rPr lang="ru-RU" sz="1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sym typeface="Wingdings" pitchFamily="2" charset="2"/>
              </a:rPr>
              <a:t> </a:t>
            </a:r>
            <a:r>
              <a:rPr lang="ru-RU" sz="1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pitchFamily="18" charset="2"/>
                <a:sym typeface="Webdings" pitchFamily="18" charset="2"/>
              </a:rPr>
              <a:t>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9512" y="3356992"/>
            <a:ext cx="8839200" cy="260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F"/>
            </a:pPr>
            <a:r>
              <a:rPr lang="ru-RU" sz="3600" dirty="0"/>
              <a:t>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Если толщина линзы много меньше радиусов кривизны сферических поверхностей, то она называется тонкой.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F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На рисунке обозначается так: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	 - собирающая			- рассеивающая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1115616" y="5517232"/>
            <a:ext cx="0" cy="536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652120" y="5445224"/>
            <a:ext cx="6350" cy="536575"/>
            <a:chOff x="3504" y="3502"/>
            <a:chExt cx="4" cy="338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3504" y="3502"/>
              <a:ext cx="0" cy="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lg"/>
              <a:tailEnd type="none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3504" y="3533"/>
              <a:ext cx="0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3508" y="3771"/>
              <a:ext cx="0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Первое упоминание о линзах можно найти в древнегреческой пьесе Аристофана «Облака» (424 до н. э.), где с помощью выпуклого стекла и солнечного света добывали огонь.</a:t>
            </a:r>
          </a:p>
          <a:p>
            <a:endParaRPr lang="ru-RU" sz="4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Из произведений Плиния Старшего (23 — 79) следует, что такой способ разжигания огня был известен и в Римской империи — там также описан, возможно, первый случай применения линз для коррекции зрения — известно, что Нерон смотрел гладиаторские бои через вогнутый изумруд для исправления близорукости.</a:t>
            </a:r>
          </a:p>
          <a:p>
            <a:endParaRPr lang="ru-RU" sz="4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Сенека (3 до н. э. — 65) описал увеличительный эффект, который даёт стеклянный шар, заполненный водой.</a:t>
            </a:r>
          </a:p>
          <a:p>
            <a:endParaRPr lang="ru-RU" sz="4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Арабский математик </a:t>
            </a:r>
            <a:r>
              <a:rPr lang="ru-RU" sz="4400" dirty="0" err="1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Альхазен</a:t>
            </a:r>
            <a:r>
              <a:rPr lang="ru-RU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(965—1038) написал первый значительный трактат по оптике, описывающий, как хрусталик глаза создаёт изображение на сетчатке. Линзы получили широкое использование лишь с появлением очков примерно в 1280-х годах в Италии.</a:t>
            </a:r>
            <a:endParaRPr lang="ru-RU" sz="4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История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3923928" y="3068960"/>
            <a:ext cx="2376264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3928" y="3068960"/>
            <a:ext cx="230425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35696" y="3284984"/>
            <a:ext cx="4392488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835696" y="3212976"/>
            <a:ext cx="439248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107504" y="980728"/>
          <a:ext cx="903649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Классификация линз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4572000" y="126876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915816" y="1340768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043608" y="332656"/>
            <a:ext cx="72728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Линзы бывают двух видов: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3568" y="2492896"/>
            <a:ext cx="3816424" cy="3312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Толстые линзы</a:t>
            </a:r>
            <a:r>
              <a:rPr lang="ru-RU" sz="28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вид сферических поверхностей определяется визуально.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88024" y="2420888"/>
            <a:ext cx="3816424" cy="3312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3200" b="1" i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Тонкие линзы </a:t>
            </a:r>
            <a:r>
              <a:rPr lang="ru-RU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 вид сферических поверхностей визуально не определяется.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56150" y="2636912"/>
            <a:ext cx="4387850" cy="161277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 – двояковыпуклая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 – плосковыпуклая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 – выпукло-вогнутая</a:t>
            </a:r>
          </a:p>
          <a:p>
            <a:pPr eaLnBrk="1" hangingPunct="1"/>
            <a:endParaRPr lang="ru-RU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Толстые линзы бывают: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1556792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Выпуклые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края которых намного тоньше, чем середина.</a:t>
            </a:r>
            <a:endParaRPr lang="ru-RU" sz="24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691680" y="3861048"/>
            <a:ext cx="2352057" cy="2395428"/>
            <a:chOff x="1187624" y="3717032"/>
            <a:chExt cx="2352057" cy="239542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187624" y="3717032"/>
              <a:ext cx="424631" cy="1739951"/>
              <a:chOff x="631825" y="2743200"/>
              <a:chExt cx="260350" cy="1066800"/>
            </a:xfrm>
          </p:grpSpPr>
          <p:sp>
            <p:nvSpPr>
              <p:cNvPr id="17" name="Arc 6"/>
              <p:cNvSpPr>
                <a:spLocks/>
              </p:cNvSpPr>
              <p:nvPr/>
            </p:nvSpPr>
            <p:spPr bwMode="auto">
              <a:xfrm flipH="1">
                <a:off x="631825" y="2743200"/>
                <a:ext cx="130175" cy="1066800"/>
              </a:xfrm>
              <a:custGeom>
                <a:avLst/>
                <a:gdLst>
                  <a:gd name="T0" fmla="*/ 18 w 21600"/>
                  <a:gd name="T1" fmla="*/ 0 h 43199"/>
                  <a:gd name="T2" fmla="*/ 1362 w 21600"/>
                  <a:gd name="T3" fmla="*/ 1066800 h 43199"/>
                  <a:gd name="T4" fmla="*/ 0 w 21600"/>
                  <a:gd name="T5" fmla="*/ 533412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2" y="0"/>
                    </a:moveTo>
                    <a:cubicBezTo>
                      <a:pt x="11931" y="1"/>
                      <a:pt x="21600" y="9671"/>
                      <a:pt x="21600" y="21600"/>
                    </a:cubicBezTo>
                    <a:cubicBezTo>
                      <a:pt x="21600" y="33441"/>
                      <a:pt x="12066" y="43074"/>
                      <a:pt x="225" y="43198"/>
                    </a:cubicBezTo>
                  </a:path>
                  <a:path w="21600" h="43199" stroke="0" extrusionOk="0">
                    <a:moveTo>
                      <a:pt x="2" y="0"/>
                    </a:moveTo>
                    <a:cubicBezTo>
                      <a:pt x="11931" y="1"/>
                      <a:pt x="21600" y="9671"/>
                      <a:pt x="21600" y="21600"/>
                    </a:cubicBezTo>
                    <a:cubicBezTo>
                      <a:pt x="21600" y="33441"/>
                      <a:pt x="12066" y="43074"/>
                      <a:pt x="225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F7676"/>
                  </a:gs>
                  <a:gs pos="100000">
                    <a:srgbClr val="66FFFF"/>
                  </a:gs>
                </a:gsLst>
                <a:lin ang="0" scaled="1"/>
              </a:gradFill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Arc 7"/>
              <p:cNvSpPr>
                <a:spLocks/>
              </p:cNvSpPr>
              <p:nvPr/>
            </p:nvSpPr>
            <p:spPr bwMode="auto">
              <a:xfrm>
                <a:off x="762000" y="2743200"/>
                <a:ext cx="130175" cy="1066800"/>
              </a:xfrm>
              <a:custGeom>
                <a:avLst/>
                <a:gdLst>
                  <a:gd name="T0" fmla="*/ 18 w 21600"/>
                  <a:gd name="T1" fmla="*/ 0 h 43199"/>
                  <a:gd name="T2" fmla="*/ 1362 w 21600"/>
                  <a:gd name="T3" fmla="*/ 1066800 h 43199"/>
                  <a:gd name="T4" fmla="*/ 0 w 21600"/>
                  <a:gd name="T5" fmla="*/ 533412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2" y="0"/>
                    </a:moveTo>
                    <a:cubicBezTo>
                      <a:pt x="11931" y="1"/>
                      <a:pt x="21600" y="9671"/>
                      <a:pt x="21600" y="21600"/>
                    </a:cubicBezTo>
                    <a:cubicBezTo>
                      <a:pt x="21600" y="33441"/>
                      <a:pt x="12066" y="43074"/>
                      <a:pt x="225" y="43198"/>
                    </a:cubicBezTo>
                  </a:path>
                  <a:path w="21600" h="43199" stroke="0" extrusionOk="0">
                    <a:moveTo>
                      <a:pt x="2" y="0"/>
                    </a:moveTo>
                    <a:cubicBezTo>
                      <a:pt x="11931" y="1"/>
                      <a:pt x="21600" y="9671"/>
                      <a:pt x="21600" y="21600"/>
                    </a:cubicBezTo>
                    <a:cubicBezTo>
                      <a:pt x="21600" y="33441"/>
                      <a:pt x="12066" y="43074"/>
                      <a:pt x="225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6FFFF"/>
                  </a:gs>
                  <a:gs pos="100000">
                    <a:srgbClr val="2F7676"/>
                  </a:gs>
                </a:gsLst>
                <a:lin ang="0" scaled="1"/>
              </a:gradFill>
              <a:ln w="127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87624" y="55892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1" name="Arc 5"/>
            <p:cNvSpPr>
              <a:spLocks noChangeAspect="1"/>
            </p:cNvSpPr>
            <p:nvPr/>
          </p:nvSpPr>
          <p:spPr bwMode="auto">
            <a:xfrm flipH="1">
              <a:off x="1979712" y="3717032"/>
              <a:ext cx="418654" cy="1698222"/>
            </a:xfrm>
            <a:custGeom>
              <a:avLst/>
              <a:gdLst>
                <a:gd name="T0" fmla="*/ 38 w 21600"/>
                <a:gd name="T1" fmla="*/ 0 h 43199"/>
                <a:gd name="T2" fmla="*/ 2874 w 21600"/>
                <a:gd name="T3" fmla="*/ 1066800 h 43199"/>
                <a:gd name="T4" fmla="*/ 0 w 21600"/>
                <a:gd name="T5" fmla="*/ 533412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</a:path>
                <a:path w="21600" h="43199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F7676"/>
                </a:gs>
                <a:gs pos="100000">
                  <a:srgbClr val="66FFFF"/>
                </a:gs>
              </a:gsLst>
              <a:lin ang="0" scaled="1"/>
            </a:gra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55892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2843808" y="3861048"/>
              <a:ext cx="695873" cy="1530920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1840" y="558924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796136" y="1556792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(Собирающие)</a:t>
            </a:r>
            <a:endParaRPr lang="ru-RU" sz="3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2564904"/>
            <a:ext cx="4495800" cy="161277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 – двояковогнутая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 – плосковогнутая</a:t>
            </a:r>
          </a:p>
          <a:p>
            <a:pPr eaLnBrk="1" hangingPunct="1"/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3 – вогнуто-выпуклая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</a:rPr>
              <a:t>Толстые линзы бывают: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5576" y="1556792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2800" b="1" u="sng" dirty="0" smtClean="0">
                <a:solidFill>
                  <a:schemeClr val="accent4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Вогнутые</a:t>
            </a:r>
            <a:r>
              <a:rPr lang="ru-RU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, </a:t>
            </a:r>
            <a:r>
              <a:rPr lang="ru-RU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края которых, толще чем середина.</a:t>
            </a:r>
            <a:endParaRPr lang="ru-RU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1556792"/>
            <a:ext cx="3193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(Рассеивающие)</a:t>
            </a:r>
            <a:endParaRPr lang="ru-RU" sz="32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1403648" y="3933056"/>
            <a:ext cx="576064" cy="1542289"/>
            <a:chOff x="421" y="1728"/>
            <a:chExt cx="251" cy="672"/>
          </a:xfrm>
        </p:grpSpPr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432" y="1728"/>
              <a:ext cx="192" cy="672"/>
            </a:xfrm>
            <a:prstGeom prst="rect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Arc 6"/>
            <p:cNvSpPr>
              <a:spLocks/>
            </p:cNvSpPr>
            <p:nvPr/>
          </p:nvSpPr>
          <p:spPr bwMode="auto">
            <a:xfrm flipH="1">
              <a:off x="528" y="1728"/>
              <a:ext cx="144" cy="672"/>
            </a:xfrm>
            <a:custGeom>
              <a:avLst/>
              <a:gdLst>
                <a:gd name="T0" fmla="*/ 0 w 21600"/>
                <a:gd name="T1" fmla="*/ 0 h 43199"/>
                <a:gd name="T2" fmla="*/ 2 w 21600"/>
                <a:gd name="T3" fmla="*/ 672 h 43199"/>
                <a:gd name="T4" fmla="*/ 0 w 21600"/>
                <a:gd name="T5" fmla="*/ 336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</a:path>
                <a:path w="21600" h="43199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rc 7"/>
            <p:cNvSpPr>
              <a:spLocks/>
            </p:cNvSpPr>
            <p:nvPr/>
          </p:nvSpPr>
          <p:spPr bwMode="auto">
            <a:xfrm>
              <a:off x="421" y="1728"/>
              <a:ext cx="82" cy="672"/>
            </a:xfrm>
            <a:custGeom>
              <a:avLst/>
              <a:gdLst>
                <a:gd name="T0" fmla="*/ 0 w 21600"/>
                <a:gd name="T1" fmla="*/ 0 h 43199"/>
                <a:gd name="T2" fmla="*/ 1 w 21600"/>
                <a:gd name="T3" fmla="*/ 672 h 43199"/>
                <a:gd name="T4" fmla="*/ 0 w 21600"/>
                <a:gd name="T5" fmla="*/ 336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</a:path>
                <a:path w="21600" h="43199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5656" y="57332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8" name="Group 15"/>
          <p:cNvGrpSpPr>
            <a:grpSpLocks/>
          </p:cNvGrpSpPr>
          <p:nvPr/>
        </p:nvGrpSpPr>
        <p:grpSpPr bwMode="auto">
          <a:xfrm>
            <a:off x="2267744" y="3933056"/>
            <a:ext cx="504056" cy="1512168"/>
            <a:chOff x="432" y="2544"/>
            <a:chExt cx="203" cy="672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443" y="2544"/>
              <a:ext cx="192" cy="672"/>
            </a:xfrm>
            <a:prstGeom prst="rect">
              <a:avLst/>
            </a:prstGeom>
            <a:gradFill rotWithShape="0">
              <a:gsLst>
                <a:gs pos="0">
                  <a:srgbClr val="2F7676"/>
                </a:gs>
                <a:gs pos="5000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14"/>
            <p:cNvSpPr>
              <a:spLocks/>
            </p:cNvSpPr>
            <p:nvPr/>
          </p:nvSpPr>
          <p:spPr bwMode="auto">
            <a:xfrm>
              <a:off x="432" y="2544"/>
              <a:ext cx="144" cy="672"/>
            </a:xfrm>
            <a:custGeom>
              <a:avLst/>
              <a:gdLst>
                <a:gd name="T0" fmla="*/ 0 w 21600"/>
                <a:gd name="T1" fmla="*/ 0 h 43199"/>
                <a:gd name="T2" fmla="*/ 2 w 21600"/>
                <a:gd name="T3" fmla="*/ 672 h 43199"/>
                <a:gd name="T4" fmla="*/ 0 w 21600"/>
                <a:gd name="T5" fmla="*/ 336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</a:path>
                <a:path w="21600" h="43199" stroke="0" extrusionOk="0">
                  <a:moveTo>
                    <a:pt x="2" y="0"/>
                  </a:moveTo>
                  <a:cubicBezTo>
                    <a:pt x="11931" y="1"/>
                    <a:pt x="21600" y="9671"/>
                    <a:pt x="21600" y="21600"/>
                  </a:cubicBezTo>
                  <a:cubicBezTo>
                    <a:pt x="21600" y="33441"/>
                    <a:pt x="12066" y="43074"/>
                    <a:pt x="225" y="4319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411760" y="57332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Freeform 23"/>
          <p:cNvSpPr>
            <a:spLocks noChangeAspect="1"/>
          </p:cNvSpPr>
          <p:nvPr/>
        </p:nvSpPr>
        <p:spPr bwMode="auto">
          <a:xfrm>
            <a:off x="2771800" y="3933056"/>
            <a:ext cx="1296144" cy="1526469"/>
          </a:xfrm>
          <a:custGeom>
            <a:avLst/>
            <a:gdLst>
              <a:gd name="T0" fmla="*/ 300 w 717"/>
              <a:gd name="T1" fmla="*/ 11 h 844"/>
              <a:gd name="T2" fmla="*/ 544 w 717"/>
              <a:gd name="T3" fmla="*/ 0 h 844"/>
              <a:gd name="T4" fmla="*/ 689 w 717"/>
              <a:gd name="T5" fmla="*/ 455 h 844"/>
              <a:gd name="T6" fmla="*/ 500 w 717"/>
              <a:gd name="T7" fmla="*/ 844 h 844"/>
              <a:gd name="T8" fmla="*/ 222 w 717"/>
              <a:gd name="T9" fmla="*/ 844 h 844"/>
              <a:gd name="T10" fmla="*/ 589 w 717"/>
              <a:gd name="T11" fmla="*/ 444 h 844"/>
              <a:gd name="T12" fmla="*/ 300 w 717"/>
              <a:gd name="T13" fmla="*/ 11 h 8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7"/>
              <a:gd name="T22" fmla="*/ 0 h 844"/>
              <a:gd name="T23" fmla="*/ 717 w 717"/>
              <a:gd name="T24" fmla="*/ 844 h 8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7" h="844">
                <a:moveTo>
                  <a:pt x="300" y="11"/>
                </a:moveTo>
                <a:cubicBezTo>
                  <a:pt x="522" y="0"/>
                  <a:pt x="0" y="0"/>
                  <a:pt x="544" y="0"/>
                </a:cubicBezTo>
                <a:cubicBezTo>
                  <a:pt x="607" y="61"/>
                  <a:pt x="717" y="316"/>
                  <a:pt x="689" y="455"/>
                </a:cubicBezTo>
                <a:cubicBezTo>
                  <a:pt x="682" y="596"/>
                  <a:pt x="578" y="779"/>
                  <a:pt x="500" y="844"/>
                </a:cubicBezTo>
                <a:cubicBezTo>
                  <a:pt x="189" y="822"/>
                  <a:pt x="500" y="844"/>
                  <a:pt x="222" y="844"/>
                </a:cubicBezTo>
                <a:cubicBezTo>
                  <a:pt x="202" y="759"/>
                  <a:pt x="589" y="699"/>
                  <a:pt x="589" y="444"/>
                </a:cubicBezTo>
                <a:cubicBezTo>
                  <a:pt x="589" y="189"/>
                  <a:pt x="342" y="103"/>
                  <a:pt x="300" y="11"/>
                </a:cubicBezTo>
                <a:close/>
              </a:path>
            </a:pathLst>
          </a:custGeom>
          <a:gradFill rotWithShape="0">
            <a:gsLst>
              <a:gs pos="0">
                <a:srgbClr val="2F7676"/>
              </a:gs>
              <a:gs pos="100000">
                <a:srgbClr val="66FFFF"/>
              </a:gs>
            </a:gsLst>
            <a:lin ang="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275856" y="57332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17281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NN</a:t>
            </a:r>
            <a:r>
              <a:rPr lang="ru-RU" sz="2000" dirty="0" smtClean="0"/>
              <a:t> </a:t>
            </a:r>
            <a:r>
              <a:rPr lang="ru-RU" sz="2000" dirty="0" smtClean="0"/>
              <a:t>— оптическая ось — прямая линия, проходящая через центры сферических поверхностей, ограничивающих линзу; </a:t>
            </a:r>
            <a:endParaRPr lang="ru-RU" sz="2000" dirty="0" smtClean="0"/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ru-RU" sz="2000" dirty="0" smtClean="0"/>
              <a:t> </a:t>
            </a:r>
            <a:r>
              <a:rPr lang="ru-RU" sz="2000" dirty="0" smtClean="0"/>
              <a:t>— оптический центр — точка, которая у двояковыпуклых или двояковогнутых (с одинаковыми радиусами поверхностей) линз находится на оптической оси внутри линзы (в её центре).</a:t>
            </a:r>
            <a:endParaRPr lang="ru-RU" sz="2000" dirty="0"/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251520" y="116632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Элементы линзы: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728035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777</TotalTime>
  <Words>993</Words>
  <Application>Microsoft Office PowerPoint</Application>
  <PresentationFormat>Экран (4:3)</PresentationFormat>
  <Paragraphs>184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Открытая</vt:lpstr>
      <vt:lpstr>Слайд 1</vt:lpstr>
      <vt:lpstr>Что такое линзы?</vt:lpstr>
      <vt:lpstr>Слайд 3</vt:lpstr>
      <vt:lpstr>Слайд 4</vt:lpstr>
      <vt:lpstr>Классификация линз</vt:lpstr>
      <vt:lpstr>Линзы бывают двух видов:</vt:lpstr>
      <vt:lpstr>Толстые линзы бывают:</vt:lpstr>
      <vt:lpstr>Толстые линзы бывают:</vt:lpstr>
      <vt:lpstr>Слайд 9</vt:lpstr>
      <vt:lpstr>Слайд 10</vt:lpstr>
      <vt:lpstr>Формулы</vt:lpstr>
      <vt:lpstr>Тонкие линзы:</vt:lpstr>
      <vt:lpstr>Слайд 13</vt:lpstr>
      <vt:lpstr>Слайд 14</vt:lpstr>
      <vt:lpstr>Предмет находится между линзой и главным фокусом</vt:lpstr>
      <vt:lpstr>Предмет находится на главном фокусном расстоянии</vt:lpstr>
      <vt:lpstr>Предмет находится между  главным фокусом и двойным фокусом</vt:lpstr>
      <vt:lpstr>Предмет находится на  двойном фокусном расстоянии</vt:lpstr>
      <vt:lpstr>Предмет находится за двойным фокусным расстоянием</vt:lpstr>
      <vt:lpstr>Изображения в собирающих линзах.</vt:lpstr>
      <vt:lpstr>Построение изображений в рассеивающих линзах.</vt:lpstr>
      <vt:lpstr>Изображения в рассеивающих линзах.</vt:lpstr>
      <vt:lpstr>ВНИМАНИЕ!</vt:lpstr>
      <vt:lpstr>Линзы со специальными свойствами</vt:lpstr>
      <vt:lpstr>Линзы со специальными свойствами</vt:lpstr>
      <vt:lpstr>Линзы со специальными свойствами</vt:lpstr>
      <vt:lpstr>Применение линз</vt:lpstr>
      <vt:lpstr>Применение линз</vt:lpstr>
    </vt:vector>
  </TitlesOfParts>
  <Company>ГОУ СОШ №83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Eva</cp:lastModifiedBy>
  <cp:revision>50</cp:revision>
  <dcterms:created xsi:type="dcterms:W3CDTF">2009-04-16T05:39:19Z</dcterms:created>
  <dcterms:modified xsi:type="dcterms:W3CDTF">2014-01-26T19:19:32Z</dcterms:modified>
</cp:coreProperties>
</file>