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5" r:id="rId3"/>
    <p:sldId id="293" r:id="rId4"/>
    <p:sldId id="292" r:id="rId5"/>
    <p:sldId id="268" r:id="rId6"/>
    <p:sldId id="272" r:id="rId7"/>
    <p:sldId id="273" r:id="rId8"/>
    <p:sldId id="296" r:id="rId9"/>
    <p:sldId id="298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77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2AEDB-264A-4FCD-B3F4-A63471BC04F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9B7AAD-A9EE-4A00-A04A-F452E9266998}">
      <dgm:prSet/>
      <dgm:spPr/>
      <dgm:t>
        <a:bodyPr/>
        <a:lstStyle/>
        <a:p>
          <a:pPr rtl="0"/>
          <a:r>
            <a:rPr lang="uk-UA" dirty="0" smtClean="0"/>
            <a:t>1.При відключенні приладів від мережі необхідно триматися за штепсельну вилку, притримуючи корпус розетки.</a:t>
          </a:r>
          <a:endParaRPr lang="uk-UA" dirty="0"/>
        </a:p>
      </dgm:t>
    </dgm:pt>
    <dgm:pt modelId="{ED298D1D-4FB6-4068-B49F-7901AA2709AC}" type="parTrans" cxnId="{793AE6C3-77D6-4D3A-996C-52228CA85D40}">
      <dgm:prSet/>
      <dgm:spPr/>
      <dgm:t>
        <a:bodyPr/>
        <a:lstStyle/>
        <a:p>
          <a:endParaRPr lang="uk-UA"/>
        </a:p>
      </dgm:t>
    </dgm:pt>
    <dgm:pt modelId="{060D4751-3F81-4BBF-8AC1-AC0A6C2AE42A}" type="sibTrans" cxnId="{793AE6C3-77D6-4D3A-996C-52228CA85D40}">
      <dgm:prSet/>
      <dgm:spPr/>
      <dgm:t>
        <a:bodyPr/>
        <a:lstStyle/>
        <a:p>
          <a:endParaRPr lang="uk-UA"/>
        </a:p>
      </dgm:t>
    </dgm:pt>
    <dgm:pt modelId="{3FDDDD04-13D9-4638-8770-D0FB92AFC934}">
      <dgm:prSet/>
      <dgm:spPr/>
      <dgm:t>
        <a:bodyPr/>
        <a:lstStyle/>
        <a:p>
          <a:pPr rtl="0"/>
          <a:r>
            <a:rPr lang="uk-UA" dirty="0" smtClean="0"/>
            <a:t>2.Не допускається застосування саморобних </a:t>
          </a:r>
          <a:r>
            <a:rPr lang="uk-UA" dirty="0" err="1" smtClean="0"/>
            <a:t>ел</a:t>
          </a:r>
          <a:r>
            <a:rPr lang="uk-UA" dirty="0" smtClean="0"/>
            <a:t>. нагрівальних приладів, </a:t>
          </a:r>
          <a:r>
            <a:rPr lang="uk-UA" dirty="0" err="1" smtClean="0"/>
            <a:t>ел</a:t>
          </a:r>
          <a:r>
            <a:rPr lang="uk-UA" dirty="0" smtClean="0"/>
            <a:t>. приладів з відкритою спіраллю і не заземлених.</a:t>
          </a:r>
          <a:endParaRPr lang="uk-UA" dirty="0"/>
        </a:p>
      </dgm:t>
    </dgm:pt>
    <dgm:pt modelId="{43566C54-E3C5-4F7C-A9C7-B65F2918C238}" type="parTrans" cxnId="{3E0EBA22-9263-4AEC-8AF6-D9A1C3578398}">
      <dgm:prSet/>
      <dgm:spPr/>
      <dgm:t>
        <a:bodyPr/>
        <a:lstStyle/>
        <a:p>
          <a:endParaRPr lang="uk-UA"/>
        </a:p>
      </dgm:t>
    </dgm:pt>
    <dgm:pt modelId="{B8B75783-4222-4F1A-8E9E-EF67F2F8C3A0}" type="sibTrans" cxnId="{3E0EBA22-9263-4AEC-8AF6-D9A1C3578398}">
      <dgm:prSet/>
      <dgm:spPr/>
      <dgm:t>
        <a:bodyPr/>
        <a:lstStyle/>
        <a:p>
          <a:endParaRPr lang="uk-UA"/>
        </a:p>
      </dgm:t>
    </dgm:pt>
    <dgm:pt modelId="{6232286E-1848-4F97-B6DE-B550B70F7614}">
      <dgm:prSet/>
      <dgm:spPr/>
      <dgm:t>
        <a:bodyPr/>
        <a:lstStyle/>
        <a:p>
          <a:pPr rtl="0"/>
          <a:r>
            <a:rPr lang="uk-UA" dirty="0" smtClean="0"/>
            <a:t>3.Не допускається наступати на обірвані, звисаючі, лежачі на землі або підлозі проводи, кабелі, троси, дотичні з цими проводами або торкатися до них.</a:t>
          </a:r>
          <a:endParaRPr lang="uk-UA" dirty="0"/>
        </a:p>
      </dgm:t>
    </dgm:pt>
    <dgm:pt modelId="{26DA816B-FA0E-47BE-84A9-85A1CF2A0BFB}" type="parTrans" cxnId="{2002B603-364B-4D04-B4BE-86EA897C51D9}">
      <dgm:prSet/>
      <dgm:spPr/>
      <dgm:t>
        <a:bodyPr/>
        <a:lstStyle/>
        <a:p>
          <a:endParaRPr lang="uk-UA"/>
        </a:p>
      </dgm:t>
    </dgm:pt>
    <dgm:pt modelId="{70453033-8CC6-4C3F-9AC5-C02914A3D2AB}" type="sibTrans" cxnId="{2002B603-364B-4D04-B4BE-86EA897C51D9}">
      <dgm:prSet/>
      <dgm:spPr/>
      <dgm:t>
        <a:bodyPr/>
        <a:lstStyle/>
        <a:p>
          <a:endParaRPr lang="uk-UA"/>
        </a:p>
      </dgm:t>
    </dgm:pt>
    <dgm:pt modelId="{1DDF8DD3-E936-4675-80FC-CD07654B8786}">
      <dgm:prSet/>
      <dgm:spPr/>
      <dgm:t>
        <a:bodyPr/>
        <a:lstStyle/>
        <a:p>
          <a:pPr rtl="0"/>
          <a:r>
            <a:rPr lang="uk-UA" dirty="0" smtClean="0"/>
            <a:t>4. Не допускається експлуатація несправного </a:t>
          </a:r>
          <a:r>
            <a:rPr lang="uk-UA" dirty="0" err="1" smtClean="0"/>
            <a:t>ел</a:t>
          </a:r>
          <a:r>
            <a:rPr lang="uk-UA" dirty="0" smtClean="0"/>
            <a:t>. обладнання, а також обладнання з несправними або відключеними пристроями аварійного відключення, блокувань захистів та сигналізації.</a:t>
          </a:r>
          <a:endParaRPr lang="uk-UA" dirty="0"/>
        </a:p>
      </dgm:t>
    </dgm:pt>
    <dgm:pt modelId="{32BE6691-363C-4E44-8903-0399544B9AE8}" type="parTrans" cxnId="{54DFB3E1-5DF5-4F61-B447-EC3444EF58B2}">
      <dgm:prSet/>
      <dgm:spPr/>
      <dgm:t>
        <a:bodyPr/>
        <a:lstStyle/>
        <a:p>
          <a:endParaRPr lang="uk-UA"/>
        </a:p>
      </dgm:t>
    </dgm:pt>
    <dgm:pt modelId="{3638FB6A-07FF-4F3A-948E-AE509548E21B}" type="sibTrans" cxnId="{54DFB3E1-5DF5-4F61-B447-EC3444EF58B2}">
      <dgm:prSet/>
      <dgm:spPr/>
      <dgm:t>
        <a:bodyPr/>
        <a:lstStyle/>
        <a:p>
          <a:endParaRPr lang="uk-UA"/>
        </a:p>
      </dgm:t>
    </dgm:pt>
    <dgm:pt modelId="{C0F84273-A2C6-43C0-9460-AE8C95DF7CAE}">
      <dgm:prSet/>
      <dgm:spPr/>
      <dgm:t>
        <a:bodyPr/>
        <a:lstStyle/>
        <a:p>
          <a:pPr rtl="0"/>
          <a:r>
            <a:rPr lang="uk-UA" dirty="0" smtClean="0"/>
            <a:t>5.Не залишати без нагляду увімкнені в мережу </a:t>
          </a:r>
          <a:r>
            <a:rPr lang="uk-UA" dirty="0" err="1" smtClean="0"/>
            <a:t>ел</a:t>
          </a:r>
          <a:r>
            <a:rPr lang="uk-UA" dirty="0" smtClean="0"/>
            <a:t>. прилади, а також користуватися ними при виникненні хоча б однієї з таких несправностей:</a:t>
          </a:r>
          <a:endParaRPr lang="uk-UA" dirty="0"/>
        </a:p>
      </dgm:t>
    </dgm:pt>
    <dgm:pt modelId="{CD2E20AB-C5D2-4E9B-A8F7-018918EBF0D2}" type="parTrans" cxnId="{689491AE-8373-4C97-AF5B-88E309C21365}">
      <dgm:prSet/>
      <dgm:spPr/>
      <dgm:t>
        <a:bodyPr/>
        <a:lstStyle/>
        <a:p>
          <a:endParaRPr lang="uk-UA"/>
        </a:p>
      </dgm:t>
    </dgm:pt>
    <dgm:pt modelId="{EFE37CDA-A74C-4772-A9DE-E181F2A6E41D}" type="sibTrans" cxnId="{689491AE-8373-4C97-AF5B-88E309C21365}">
      <dgm:prSet/>
      <dgm:spPr/>
      <dgm:t>
        <a:bodyPr/>
        <a:lstStyle/>
        <a:p>
          <a:endParaRPr lang="uk-UA"/>
        </a:p>
      </dgm:t>
    </dgm:pt>
    <dgm:pt modelId="{FF8FD0F9-BDFD-4E6B-8FC8-C3BA6C8ECFC5}">
      <dgm:prSet/>
      <dgm:spPr/>
      <dgm:t>
        <a:bodyPr/>
        <a:lstStyle/>
        <a:p>
          <a:pPr rtl="0"/>
          <a:r>
            <a:rPr lang="uk-UA" dirty="0" smtClean="0"/>
            <a:t>-  нечітка робота вимикача;</a:t>
          </a:r>
          <a:endParaRPr lang="uk-UA" dirty="0"/>
        </a:p>
      </dgm:t>
    </dgm:pt>
    <dgm:pt modelId="{0914D606-2B34-4461-B236-B154B1A0D46C}" type="parTrans" cxnId="{75A1E1F6-50CF-4EEE-885A-99F71255A792}">
      <dgm:prSet/>
      <dgm:spPr/>
      <dgm:t>
        <a:bodyPr/>
        <a:lstStyle/>
        <a:p>
          <a:endParaRPr lang="uk-UA"/>
        </a:p>
      </dgm:t>
    </dgm:pt>
    <dgm:pt modelId="{ADF6FFBA-7E9A-4CB2-B3F6-55C5238BCC5E}" type="sibTrans" cxnId="{75A1E1F6-50CF-4EEE-885A-99F71255A792}">
      <dgm:prSet/>
      <dgm:spPr/>
      <dgm:t>
        <a:bodyPr/>
        <a:lstStyle/>
        <a:p>
          <a:endParaRPr lang="uk-UA"/>
        </a:p>
      </dgm:t>
    </dgm:pt>
    <dgm:pt modelId="{252C9C5C-B821-4C69-A23C-40D112875BB8}">
      <dgm:prSet/>
      <dgm:spPr/>
      <dgm:t>
        <a:bodyPr/>
        <a:lstStyle/>
        <a:p>
          <a:pPr rtl="0"/>
          <a:r>
            <a:rPr lang="uk-UA" dirty="0" smtClean="0"/>
            <a:t>- поява диму і запаху характерного для гарячої ізоляції;</a:t>
          </a:r>
          <a:endParaRPr lang="uk-UA" dirty="0"/>
        </a:p>
      </dgm:t>
    </dgm:pt>
    <dgm:pt modelId="{63B38D09-07BA-4F6B-9EFE-4C0D22228A0C}" type="parTrans" cxnId="{CB2316AB-E632-41A6-9A19-A45DD4386697}">
      <dgm:prSet/>
      <dgm:spPr/>
      <dgm:t>
        <a:bodyPr/>
        <a:lstStyle/>
        <a:p>
          <a:endParaRPr lang="uk-UA"/>
        </a:p>
      </dgm:t>
    </dgm:pt>
    <dgm:pt modelId="{E1869FD6-400D-4F3C-9ADD-A23B14AB733B}" type="sibTrans" cxnId="{CB2316AB-E632-41A6-9A19-A45DD4386697}">
      <dgm:prSet/>
      <dgm:spPr/>
      <dgm:t>
        <a:bodyPr/>
        <a:lstStyle/>
        <a:p>
          <a:endParaRPr lang="uk-UA"/>
        </a:p>
      </dgm:t>
    </dgm:pt>
    <dgm:pt modelId="{36EC9AB1-A1C4-41DF-95D7-311592F337B0}">
      <dgm:prSet/>
      <dgm:spPr/>
      <dgm:t>
        <a:bodyPr/>
        <a:lstStyle/>
        <a:p>
          <a:pPr rtl="0"/>
          <a:r>
            <a:rPr lang="uk-UA" dirty="0" smtClean="0"/>
            <a:t>-  поломка або поява тріщин в корпусі приладу.</a:t>
          </a:r>
          <a:endParaRPr lang="uk-UA" dirty="0"/>
        </a:p>
      </dgm:t>
    </dgm:pt>
    <dgm:pt modelId="{C79A53FC-0220-434A-AD30-556B7822F0FC}" type="parTrans" cxnId="{950D2DCD-A449-489D-9797-435F0D4B68B3}">
      <dgm:prSet/>
      <dgm:spPr/>
      <dgm:t>
        <a:bodyPr/>
        <a:lstStyle/>
        <a:p>
          <a:endParaRPr lang="uk-UA"/>
        </a:p>
      </dgm:t>
    </dgm:pt>
    <dgm:pt modelId="{58E8D877-0D7E-4E32-A51A-912BF3B9C920}" type="sibTrans" cxnId="{950D2DCD-A449-489D-9797-435F0D4B68B3}">
      <dgm:prSet/>
      <dgm:spPr/>
      <dgm:t>
        <a:bodyPr/>
        <a:lstStyle/>
        <a:p>
          <a:endParaRPr lang="uk-UA"/>
        </a:p>
      </dgm:t>
    </dgm:pt>
    <dgm:pt modelId="{F2339875-BA8C-45F8-8BB2-2EB052DF1C18}">
      <dgm:prSet/>
      <dgm:spPr/>
      <dgm:t>
        <a:bodyPr/>
        <a:lstStyle/>
        <a:p>
          <a:pPr rtl="0"/>
          <a:r>
            <a:rPr lang="uk-UA" dirty="0" smtClean="0"/>
            <a:t>6. При роботі з електроінструментом, ручними електричними машинами і ручними світильниками необхідно виконувати заходи безпеки, викладені в «Інструкції з охорони праці при роботі з електроінструментом».</a:t>
          </a:r>
          <a:endParaRPr lang="uk-UA" dirty="0"/>
        </a:p>
      </dgm:t>
    </dgm:pt>
    <dgm:pt modelId="{7B40DC9B-7D37-496D-97FD-277ED5204FD2}" type="parTrans" cxnId="{FE719DCB-280A-4D0D-BB6A-1C9757ABC5E1}">
      <dgm:prSet/>
      <dgm:spPr/>
      <dgm:t>
        <a:bodyPr/>
        <a:lstStyle/>
        <a:p>
          <a:endParaRPr lang="uk-UA"/>
        </a:p>
      </dgm:t>
    </dgm:pt>
    <dgm:pt modelId="{44B47ACB-CC1A-435D-A2A8-3087C67C4CEC}" type="sibTrans" cxnId="{FE719DCB-280A-4D0D-BB6A-1C9757ABC5E1}">
      <dgm:prSet/>
      <dgm:spPr/>
      <dgm:t>
        <a:bodyPr/>
        <a:lstStyle/>
        <a:p>
          <a:endParaRPr lang="uk-UA"/>
        </a:p>
      </dgm:t>
    </dgm:pt>
    <dgm:pt modelId="{6D802889-B4B9-45FC-9999-DC83C476ED5C}">
      <dgm:prSet/>
      <dgm:spPr/>
      <dgm:t>
        <a:bodyPr/>
        <a:lstStyle/>
        <a:p>
          <a:pPr rtl="0"/>
          <a:r>
            <a:rPr lang="uk-UA" smtClean="0"/>
            <a:t>-  пошкодження штепсельного з'єднання ізоляції кабелю;</a:t>
          </a:r>
          <a:endParaRPr lang="uk-UA" dirty="0"/>
        </a:p>
      </dgm:t>
    </dgm:pt>
    <dgm:pt modelId="{F8A14605-D278-4975-8F60-88FB3026AB96}" type="parTrans" cxnId="{2D30EAA5-0F4A-418C-9A07-70F924CC1ADA}">
      <dgm:prSet/>
      <dgm:spPr/>
      <dgm:t>
        <a:bodyPr/>
        <a:lstStyle/>
        <a:p>
          <a:endParaRPr lang="uk-UA"/>
        </a:p>
      </dgm:t>
    </dgm:pt>
    <dgm:pt modelId="{0C30A159-9748-403A-8318-0BE5ED0F003D}" type="sibTrans" cxnId="{2D30EAA5-0F4A-418C-9A07-70F924CC1ADA}">
      <dgm:prSet/>
      <dgm:spPr/>
      <dgm:t>
        <a:bodyPr/>
        <a:lstStyle/>
        <a:p>
          <a:endParaRPr lang="uk-UA"/>
        </a:p>
      </dgm:t>
    </dgm:pt>
    <dgm:pt modelId="{11889EC3-A82F-4AE2-A1C5-C8207B799E92}" type="pres">
      <dgm:prSet presAssocID="{72D2AEDB-264A-4FCD-B3F4-A63471BC04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0645B2C-180C-4BEE-A9C2-834A9AA9A300}" type="pres">
      <dgm:prSet presAssocID="{6E9B7AAD-A9EE-4A00-A04A-F452E9266998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98035A-8E4B-4DE7-9BF5-F85AB06490B7}" type="pres">
      <dgm:prSet presAssocID="{060D4751-3F81-4BBF-8AC1-AC0A6C2AE42A}" presName="spacer" presStyleCnt="0"/>
      <dgm:spPr/>
    </dgm:pt>
    <dgm:pt modelId="{F9F6F36E-71F3-4345-B181-649A467DD662}" type="pres">
      <dgm:prSet presAssocID="{3FDDDD04-13D9-4638-8770-D0FB92AFC93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B9AD8A-C080-486D-B137-BC584BCAE7C5}" type="pres">
      <dgm:prSet presAssocID="{B8B75783-4222-4F1A-8E9E-EF67F2F8C3A0}" presName="spacer" presStyleCnt="0"/>
      <dgm:spPr/>
    </dgm:pt>
    <dgm:pt modelId="{0219DFB7-DF85-4CA2-AD5A-4994E5B4BD76}" type="pres">
      <dgm:prSet presAssocID="{6232286E-1848-4F97-B6DE-B550B70F7614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0077D8-0043-43F3-8D06-06954A949651}" type="pres">
      <dgm:prSet presAssocID="{70453033-8CC6-4C3F-9AC5-C02914A3D2AB}" presName="spacer" presStyleCnt="0"/>
      <dgm:spPr/>
    </dgm:pt>
    <dgm:pt modelId="{F7A19291-335E-4D5E-801F-0C14FD175675}" type="pres">
      <dgm:prSet presAssocID="{1DDF8DD3-E936-4675-80FC-CD07654B878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907AE9-C30E-428A-8B06-DE88CB193853}" type="pres">
      <dgm:prSet presAssocID="{3638FB6A-07FF-4F3A-948E-AE509548E21B}" presName="spacer" presStyleCnt="0"/>
      <dgm:spPr/>
    </dgm:pt>
    <dgm:pt modelId="{C02F5952-3B21-4AF4-BEBE-67C3A0A95D9D}" type="pres">
      <dgm:prSet presAssocID="{C0F84273-A2C6-43C0-9460-AE8C95DF7CAE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5DC75-4FB2-434F-A37A-684871DD3B40}" type="pres">
      <dgm:prSet presAssocID="{EFE37CDA-A74C-4772-A9DE-E181F2A6E41D}" presName="spacer" presStyleCnt="0"/>
      <dgm:spPr/>
    </dgm:pt>
    <dgm:pt modelId="{577EC5B5-2EB4-4B68-8971-189C624A6554}" type="pres">
      <dgm:prSet presAssocID="{6D802889-B4B9-45FC-9999-DC83C476ED5C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528C16-A90E-4F92-A14B-279F23799ACA}" type="pres">
      <dgm:prSet presAssocID="{0C30A159-9748-403A-8318-0BE5ED0F003D}" presName="spacer" presStyleCnt="0"/>
      <dgm:spPr/>
    </dgm:pt>
    <dgm:pt modelId="{5EA8F275-1440-413C-A984-C8A094597580}" type="pres">
      <dgm:prSet presAssocID="{FF8FD0F9-BDFD-4E6B-8FC8-C3BA6C8ECFC5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354750-E600-4682-B906-278E66A83F5D}" type="pres">
      <dgm:prSet presAssocID="{ADF6FFBA-7E9A-4CB2-B3F6-55C5238BCC5E}" presName="spacer" presStyleCnt="0"/>
      <dgm:spPr/>
    </dgm:pt>
    <dgm:pt modelId="{AC02EC51-CA8A-4FE1-A21C-9FBD4BA34598}" type="pres">
      <dgm:prSet presAssocID="{252C9C5C-B821-4C69-A23C-40D112875BB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51CE17-3245-4304-A330-FE4FEF38578C}" type="pres">
      <dgm:prSet presAssocID="{E1869FD6-400D-4F3C-9ADD-A23B14AB733B}" presName="spacer" presStyleCnt="0"/>
      <dgm:spPr/>
    </dgm:pt>
    <dgm:pt modelId="{159D78D1-4D11-4E70-8BF8-BC15BAB67F56}" type="pres">
      <dgm:prSet presAssocID="{36EC9AB1-A1C4-41DF-95D7-311592F337B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84287D-EB6C-4CE7-A7B4-BF02F963B036}" type="pres">
      <dgm:prSet presAssocID="{58E8D877-0D7E-4E32-A51A-912BF3B9C920}" presName="spacer" presStyleCnt="0"/>
      <dgm:spPr/>
    </dgm:pt>
    <dgm:pt modelId="{186F4EC9-DD2E-41DD-9EB7-906A3DC051A0}" type="pres">
      <dgm:prSet presAssocID="{F2339875-BA8C-45F8-8BB2-2EB052DF1C18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302F745-D0EB-4EA4-A1B8-C97B5F7665FE}" type="presOf" srcId="{252C9C5C-B821-4C69-A23C-40D112875BB8}" destId="{AC02EC51-CA8A-4FE1-A21C-9FBD4BA34598}" srcOrd="0" destOrd="0" presId="urn:microsoft.com/office/officeart/2005/8/layout/vList2"/>
    <dgm:cxn modelId="{54DFB3E1-5DF5-4F61-B447-EC3444EF58B2}" srcId="{72D2AEDB-264A-4FCD-B3F4-A63471BC04F0}" destId="{1DDF8DD3-E936-4675-80FC-CD07654B8786}" srcOrd="3" destOrd="0" parTransId="{32BE6691-363C-4E44-8903-0399544B9AE8}" sibTransId="{3638FB6A-07FF-4F3A-948E-AE509548E21B}"/>
    <dgm:cxn modelId="{2D30EAA5-0F4A-418C-9A07-70F924CC1ADA}" srcId="{72D2AEDB-264A-4FCD-B3F4-A63471BC04F0}" destId="{6D802889-B4B9-45FC-9999-DC83C476ED5C}" srcOrd="5" destOrd="0" parTransId="{F8A14605-D278-4975-8F60-88FB3026AB96}" sibTransId="{0C30A159-9748-403A-8318-0BE5ED0F003D}"/>
    <dgm:cxn modelId="{79616436-EF96-483B-BB96-DC827D410CB0}" type="presOf" srcId="{6232286E-1848-4F97-B6DE-B550B70F7614}" destId="{0219DFB7-DF85-4CA2-AD5A-4994E5B4BD76}" srcOrd="0" destOrd="0" presId="urn:microsoft.com/office/officeart/2005/8/layout/vList2"/>
    <dgm:cxn modelId="{270FEBA9-6B61-4B55-AD6F-38346E21E25A}" type="presOf" srcId="{1DDF8DD3-E936-4675-80FC-CD07654B8786}" destId="{F7A19291-335E-4D5E-801F-0C14FD175675}" srcOrd="0" destOrd="0" presId="urn:microsoft.com/office/officeart/2005/8/layout/vList2"/>
    <dgm:cxn modelId="{950D2DCD-A449-489D-9797-435F0D4B68B3}" srcId="{72D2AEDB-264A-4FCD-B3F4-A63471BC04F0}" destId="{36EC9AB1-A1C4-41DF-95D7-311592F337B0}" srcOrd="8" destOrd="0" parTransId="{C79A53FC-0220-434A-AD30-556B7822F0FC}" sibTransId="{58E8D877-0D7E-4E32-A51A-912BF3B9C920}"/>
    <dgm:cxn modelId="{44F4E77D-0D10-4396-B0E0-E5DF252339F8}" type="presOf" srcId="{72D2AEDB-264A-4FCD-B3F4-A63471BC04F0}" destId="{11889EC3-A82F-4AE2-A1C5-C8207B799E92}" srcOrd="0" destOrd="0" presId="urn:microsoft.com/office/officeart/2005/8/layout/vList2"/>
    <dgm:cxn modelId="{F37326C2-9A38-4AB1-A157-D9BE84F9BC37}" type="presOf" srcId="{6D802889-B4B9-45FC-9999-DC83C476ED5C}" destId="{577EC5B5-2EB4-4B68-8971-189C624A6554}" srcOrd="0" destOrd="0" presId="urn:microsoft.com/office/officeart/2005/8/layout/vList2"/>
    <dgm:cxn modelId="{3B2DF696-F398-4721-821B-B995098E0223}" type="presOf" srcId="{36EC9AB1-A1C4-41DF-95D7-311592F337B0}" destId="{159D78D1-4D11-4E70-8BF8-BC15BAB67F56}" srcOrd="0" destOrd="0" presId="urn:microsoft.com/office/officeart/2005/8/layout/vList2"/>
    <dgm:cxn modelId="{E99B6682-D8A6-477B-9901-A0AA7034DB90}" type="presOf" srcId="{FF8FD0F9-BDFD-4E6B-8FC8-C3BA6C8ECFC5}" destId="{5EA8F275-1440-413C-A984-C8A094597580}" srcOrd="0" destOrd="0" presId="urn:microsoft.com/office/officeart/2005/8/layout/vList2"/>
    <dgm:cxn modelId="{CB2316AB-E632-41A6-9A19-A45DD4386697}" srcId="{72D2AEDB-264A-4FCD-B3F4-A63471BC04F0}" destId="{252C9C5C-B821-4C69-A23C-40D112875BB8}" srcOrd="7" destOrd="0" parTransId="{63B38D09-07BA-4F6B-9EFE-4C0D22228A0C}" sibTransId="{E1869FD6-400D-4F3C-9ADD-A23B14AB733B}"/>
    <dgm:cxn modelId="{75A1E1F6-50CF-4EEE-885A-99F71255A792}" srcId="{72D2AEDB-264A-4FCD-B3F4-A63471BC04F0}" destId="{FF8FD0F9-BDFD-4E6B-8FC8-C3BA6C8ECFC5}" srcOrd="6" destOrd="0" parTransId="{0914D606-2B34-4461-B236-B154B1A0D46C}" sibTransId="{ADF6FFBA-7E9A-4CB2-B3F6-55C5238BCC5E}"/>
    <dgm:cxn modelId="{12DA9E2A-BCA5-40D5-945F-BDC29F5280EB}" type="presOf" srcId="{F2339875-BA8C-45F8-8BB2-2EB052DF1C18}" destId="{186F4EC9-DD2E-41DD-9EB7-906A3DC051A0}" srcOrd="0" destOrd="0" presId="urn:microsoft.com/office/officeart/2005/8/layout/vList2"/>
    <dgm:cxn modelId="{EC381894-B700-4408-97B6-7038B2BDF9E3}" type="presOf" srcId="{C0F84273-A2C6-43C0-9460-AE8C95DF7CAE}" destId="{C02F5952-3B21-4AF4-BEBE-67C3A0A95D9D}" srcOrd="0" destOrd="0" presId="urn:microsoft.com/office/officeart/2005/8/layout/vList2"/>
    <dgm:cxn modelId="{FE719DCB-280A-4D0D-BB6A-1C9757ABC5E1}" srcId="{72D2AEDB-264A-4FCD-B3F4-A63471BC04F0}" destId="{F2339875-BA8C-45F8-8BB2-2EB052DF1C18}" srcOrd="9" destOrd="0" parTransId="{7B40DC9B-7D37-496D-97FD-277ED5204FD2}" sibTransId="{44B47ACB-CC1A-435D-A2A8-3087C67C4CEC}"/>
    <dgm:cxn modelId="{689491AE-8373-4C97-AF5B-88E309C21365}" srcId="{72D2AEDB-264A-4FCD-B3F4-A63471BC04F0}" destId="{C0F84273-A2C6-43C0-9460-AE8C95DF7CAE}" srcOrd="4" destOrd="0" parTransId="{CD2E20AB-C5D2-4E9B-A8F7-018918EBF0D2}" sibTransId="{EFE37CDA-A74C-4772-A9DE-E181F2A6E41D}"/>
    <dgm:cxn modelId="{793AE6C3-77D6-4D3A-996C-52228CA85D40}" srcId="{72D2AEDB-264A-4FCD-B3F4-A63471BC04F0}" destId="{6E9B7AAD-A9EE-4A00-A04A-F452E9266998}" srcOrd="0" destOrd="0" parTransId="{ED298D1D-4FB6-4068-B49F-7901AA2709AC}" sibTransId="{060D4751-3F81-4BBF-8AC1-AC0A6C2AE42A}"/>
    <dgm:cxn modelId="{2002B603-364B-4D04-B4BE-86EA897C51D9}" srcId="{72D2AEDB-264A-4FCD-B3F4-A63471BC04F0}" destId="{6232286E-1848-4F97-B6DE-B550B70F7614}" srcOrd="2" destOrd="0" parTransId="{26DA816B-FA0E-47BE-84A9-85A1CF2A0BFB}" sibTransId="{70453033-8CC6-4C3F-9AC5-C02914A3D2AB}"/>
    <dgm:cxn modelId="{43EEC28C-AC4C-4144-B0AC-FDDBE40D1FD4}" type="presOf" srcId="{6E9B7AAD-A9EE-4A00-A04A-F452E9266998}" destId="{50645B2C-180C-4BEE-A9C2-834A9AA9A300}" srcOrd="0" destOrd="0" presId="urn:microsoft.com/office/officeart/2005/8/layout/vList2"/>
    <dgm:cxn modelId="{3E0EBA22-9263-4AEC-8AF6-D9A1C3578398}" srcId="{72D2AEDB-264A-4FCD-B3F4-A63471BC04F0}" destId="{3FDDDD04-13D9-4638-8770-D0FB92AFC934}" srcOrd="1" destOrd="0" parTransId="{43566C54-E3C5-4F7C-A9C7-B65F2918C238}" sibTransId="{B8B75783-4222-4F1A-8E9E-EF67F2F8C3A0}"/>
    <dgm:cxn modelId="{101EA77E-0934-443C-B601-CF6B85E5C748}" type="presOf" srcId="{3FDDDD04-13D9-4638-8770-D0FB92AFC934}" destId="{F9F6F36E-71F3-4345-B181-649A467DD662}" srcOrd="0" destOrd="0" presId="urn:microsoft.com/office/officeart/2005/8/layout/vList2"/>
    <dgm:cxn modelId="{2046010C-DAA4-4FCA-8592-A72C100825BC}" type="presParOf" srcId="{11889EC3-A82F-4AE2-A1C5-C8207B799E92}" destId="{50645B2C-180C-4BEE-A9C2-834A9AA9A300}" srcOrd="0" destOrd="0" presId="urn:microsoft.com/office/officeart/2005/8/layout/vList2"/>
    <dgm:cxn modelId="{F417D547-4087-4558-95CD-249F24F00C2C}" type="presParOf" srcId="{11889EC3-A82F-4AE2-A1C5-C8207B799E92}" destId="{9498035A-8E4B-4DE7-9BF5-F85AB06490B7}" srcOrd="1" destOrd="0" presId="urn:microsoft.com/office/officeart/2005/8/layout/vList2"/>
    <dgm:cxn modelId="{53EAE029-85C7-4FC1-BF19-95150F1F4BF4}" type="presParOf" srcId="{11889EC3-A82F-4AE2-A1C5-C8207B799E92}" destId="{F9F6F36E-71F3-4345-B181-649A467DD662}" srcOrd="2" destOrd="0" presId="urn:microsoft.com/office/officeart/2005/8/layout/vList2"/>
    <dgm:cxn modelId="{7E3BFABF-D070-4972-83F3-63B63B841F31}" type="presParOf" srcId="{11889EC3-A82F-4AE2-A1C5-C8207B799E92}" destId="{91B9AD8A-C080-486D-B137-BC584BCAE7C5}" srcOrd="3" destOrd="0" presId="urn:microsoft.com/office/officeart/2005/8/layout/vList2"/>
    <dgm:cxn modelId="{6326FE22-FE09-420F-A074-875EC747F1CA}" type="presParOf" srcId="{11889EC3-A82F-4AE2-A1C5-C8207B799E92}" destId="{0219DFB7-DF85-4CA2-AD5A-4994E5B4BD76}" srcOrd="4" destOrd="0" presId="urn:microsoft.com/office/officeart/2005/8/layout/vList2"/>
    <dgm:cxn modelId="{1F01386B-726B-4FEB-AA63-A62D95C69AE0}" type="presParOf" srcId="{11889EC3-A82F-4AE2-A1C5-C8207B799E92}" destId="{140077D8-0043-43F3-8D06-06954A949651}" srcOrd="5" destOrd="0" presId="urn:microsoft.com/office/officeart/2005/8/layout/vList2"/>
    <dgm:cxn modelId="{7672089D-E49C-4AB3-AD4A-287F1B543729}" type="presParOf" srcId="{11889EC3-A82F-4AE2-A1C5-C8207B799E92}" destId="{F7A19291-335E-4D5E-801F-0C14FD175675}" srcOrd="6" destOrd="0" presId="urn:microsoft.com/office/officeart/2005/8/layout/vList2"/>
    <dgm:cxn modelId="{40671322-4FB6-4E3E-A13F-BBA42DED1196}" type="presParOf" srcId="{11889EC3-A82F-4AE2-A1C5-C8207B799E92}" destId="{08907AE9-C30E-428A-8B06-DE88CB193853}" srcOrd="7" destOrd="0" presId="urn:microsoft.com/office/officeart/2005/8/layout/vList2"/>
    <dgm:cxn modelId="{76A6A71F-446C-40BD-876A-FF3FF9821E9C}" type="presParOf" srcId="{11889EC3-A82F-4AE2-A1C5-C8207B799E92}" destId="{C02F5952-3B21-4AF4-BEBE-67C3A0A95D9D}" srcOrd="8" destOrd="0" presId="urn:microsoft.com/office/officeart/2005/8/layout/vList2"/>
    <dgm:cxn modelId="{75A7B9C4-03C0-4CCB-89DE-604DA164D217}" type="presParOf" srcId="{11889EC3-A82F-4AE2-A1C5-C8207B799E92}" destId="{73C5DC75-4FB2-434F-A37A-684871DD3B40}" srcOrd="9" destOrd="0" presId="urn:microsoft.com/office/officeart/2005/8/layout/vList2"/>
    <dgm:cxn modelId="{33CEEC75-5CDA-4A83-8E5B-FAAB5B246278}" type="presParOf" srcId="{11889EC3-A82F-4AE2-A1C5-C8207B799E92}" destId="{577EC5B5-2EB4-4B68-8971-189C624A6554}" srcOrd="10" destOrd="0" presId="urn:microsoft.com/office/officeart/2005/8/layout/vList2"/>
    <dgm:cxn modelId="{0F09D202-7AA2-4401-9B08-D29FC62C8E30}" type="presParOf" srcId="{11889EC3-A82F-4AE2-A1C5-C8207B799E92}" destId="{E5528C16-A90E-4F92-A14B-279F23799ACA}" srcOrd="11" destOrd="0" presId="urn:microsoft.com/office/officeart/2005/8/layout/vList2"/>
    <dgm:cxn modelId="{D2BB8EB6-C94E-4F25-AB72-8661ED3A7416}" type="presParOf" srcId="{11889EC3-A82F-4AE2-A1C5-C8207B799E92}" destId="{5EA8F275-1440-413C-A984-C8A094597580}" srcOrd="12" destOrd="0" presId="urn:microsoft.com/office/officeart/2005/8/layout/vList2"/>
    <dgm:cxn modelId="{8A185B9A-DD1D-4BBA-91D0-D51D278C53F1}" type="presParOf" srcId="{11889EC3-A82F-4AE2-A1C5-C8207B799E92}" destId="{91354750-E600-4682-B906-278E66A83F5D}" srcOrd="13" destOrd="0" presId="urn:microsoft.com/office/officeart/2005/8/layout/vList2"/>
    <dgm:cxn modelId="{714B4270-410B-4CC5-BBCC-F91092112B94}" type="presParOf" srcId="{11889EC3-A82F-4AE2-A1C5-C8207B799E92}" destId="{AC02EC51-CA8A-4FE1-A21C-9FBD4BA34598}" srcOrd="14" destOrd="0" presId="urn:microsoft.com/office/officeart/2005/8/layout/vList2"/>
    <dgm:cxn modelId="{27AF5CD7-CD15-40A5-AEA3-5DFAA9563C5E}" type="presParOf" srcId="{11889EC3-A82F-4AE2-A1C5-C8207B799E92}" destId="{C951CE17-3245-4304-A330-FE4FEF38578C}" srcOrd="15" destOrd="0" presId="urn:microsoft.com/office/officeart/2005/8/layout/vList2"/>
    <dgm:cxn modelId="{E1FFCA32-A318-4C62-8EF7-DC41F5866C9E}" type="presParOf" srcId="{11889EC3-A82F-4AE2-A1C5-C8207B799E92}" destId="{159D78D1-4D11-4E70-8BF8-BC15BAB67F56}" srcOrd="16" destOrd="0" presId="urn:microsoft.com/office/officeart/2005/8/layout/vList2"/>
    <dgm:cxn modelId="{B342486D-8088-4ADA-8386-D3FFBCAB403D}" type="presParOf" srcId="{11889EC3-A82F-4AE2-A1C5-C8207B799E92}" destId="{AF84287D-EB6C-4CE7-A7B4-BF02F963B036}" srcOrd="17" destOrd="0" presId="urn:microsoft.com/office/officeart/2005/8/layout/vList2"/>
    <dgm:cxn modelId="{CA6D922F-CFED-4392-82CB-075CE1FAF2B0}" type="presParOf" srcId="{11889EC3-A82F-4AE2-A1C5-C8207B799E92}" destId="{186F4EC9-DD2E-41DD-9EB7-906A3DC051A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5B2C-180C-4BEE-A9C2-834A9AA9A300}">
      <dsp:nvSpPr>
        <dsp:cNvPr id="0" name=""/>
        <dsp:cNvSpPr/>
      </dsp:nvSpPr>
      <dsp:spPr>
        <a:xfrm>
          <a:off x="0" y="238050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1.При відключенні приладів від мережі необхідно триматися за штепсельну вилку, притримуючи корпус розетки.</a:t>
          </a:r>
          <a:endParaRPr lang="uk-UA" sz="1300" kern="1200" dirty="0"/>
        </a:p>
      </dsp:txBody>
      <dsp:txXfrm>
        <a:off x="23667" y="261717"/>
        <a:ext cx="9096666" cy="437484"/>
      </dsp:txXfrm>
    </dsp:sp>
    <dsp:sp modelId="{F9F6F36E-71F3-4345-B181-649A467DD662}">
      <dsp:nvSpPr>
        <dsp:cNvPr id="0" name=""/>
        <dsp:cNvSpPr/>
      </dsp:nvSpPr>
      <dsp:spPr>
        <a:xfrm>
          <a:off x="0" y="760308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2.Не допускається застосування саморобних </a:t>
          </a:r>
          <a:r>
            <a:rPr lang="uk-UA" sz="1300" kern="1200" dirty="0" err="1" smtClean="0"/>
            <a:t>ел</a:t>
          </a:r>
          <a:r>
            <a:rPr lang="uk-UA" sz="1300" kern="1200" dirty="0" smtClean="0"/>
            <a:t>. нагрівальних приладів, </a:t>
          </a:r>
          <a:r>
            <a:rPr lang="uk-UA" sz="1300" kern="1200" dirty="0" err="1" smtClean="0"/>
            <a:t>ел</a:t>
          </a:r>
          <a:r>
            <a:rPr lang="uk-UA" sz="1300" kern="1200" dirty="0" smtClean="0"/>
            <a:t>. приладів з відкритою спіраллю і не заземлених.</a:t>
          </a:r>
          <a:endParaRPr lang="uk-UA" sz="1300" kern="1200" dirty="0"/>
        </a:p>
      </dsp:txBody>
      <dsp:txXfrm>
        <a:off x="23667" y="783975"/>
        <a:ext cx="9096666" cy="437484"/>
      </dsp:txXfrm>
    </dsp:sp>
    <dsp:sp modelId="{0219DFB7-DF85-4CA2-AD5A-4994E5B4BD76}">
      <dsp:nvSpPr>
        <dsp:cNvPr id="0" name=""/>
        <dsp:cNvSpPr/>
      </dsp:nvSpPr>
      <dsp:spPr>
        <a:xfrm>
          <a:off x="0" y="1282567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3.Не допускається наступати на обірвані, звисаючі, лежачі на землі або підлозі проводи, кабелі, троси, дотичні з цими проводами або торкатися до них.</a:t>
          </a:r>
          <a:endParaRPr lang="uk-UA" sz="1300" kern="1200" dirty="0"/>
        </a:p>
      </dsp:txBody>
      <dsp:txXfrm>
        <a:off x="23667" y="1306234"/>
        <a:ext cx="9096666" cy="437484"/>
      </dsp:txXfrm>
    </dsp:sp>
    <dsp:sp modelId="{F7A19291-335E-4D5E-801F-0C14FD175675}">
      <dsp:nvSpPr>
        <dsp:cNvPr id="0" name=""/>
        <dsp:cNvSpPr/>
      </dsp:nvSpPr>
      <dsp:spPr>
        <a:xfrm>
          <a:off x="0" y="1804826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4. Не допускається експлуатація несправного </a:t>
          </a:r>
          <a:r>
            <a:rPr lang="uk-UA" sz="1300" kern="1200" dirty="0" err="1" smtClean="0"/>
            <a:t>ел</a:t>
          </a:r>
          <a:r>
            <a:rPr lang="uk-UA" sz="1300" kern="1200" dirty="0" smtClean="0"/>
            <a:t>. обладнання, а також обладнання з несправними або відключеними пристроями аварійного відключення, блокувань захистів та сигналізації.</a:t>
          </a:r>
          <a:endParaRPr lang="uk-UA" sz="1300" kern="1200" dirty="0"/>
        </a:p>
      </dsp:txBody>
      <dsp:txXfrm>
        <a:off x="23667" y="1828493"/>
        <a:ext cx="9096666" cy="437484"/>
      </dsp:txXfrm>
    </dsp:sp>
    <dsp:sp modelId="{C02F5952-3B21-4AF4-BEBE-67C3A0A95D9D}">
      <dsp:nvSpPr>
        <dsp:cNvPr id="0" name=""/>
        <dsp:cNvSpPr/>
      </dsp:nvSpPr>
      <dsp:spPr>
        <a:xfrm>
          <a:off x="0" y="2327085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5.Не залишати без нагляду увімкнені в мережу </a:t>
          </a:r>
          <a:r>
            <a:rPr lang="uk-UA" sz="1300" kern="1200" dirty="0" err="1" smtClean="0"/>
            <a:t>ел</a:t>
          </a:r>
          <a:r>
            <a:rPr lang="uk-UA" sz="1300" kern="1200" dirty="0" smtClean="0"/>
            <a:t>. прилади, а також користуватися ними при виникненні хоча б однієї з таких несправностей:</a:t>
          </a:r>
          <a:endParaRPr lang="uk-UA" sz="1300" kern="1200" dirty="0"/>
        </a:p>
      </dsp:txBody>
      <dsp:txXfrm>
        <a:off x="23667" y="2350752"/>
        <a:ext cx="9096666" cy="437484"/>
      </dsp:txXfrm>
    </dsp:sp>
    <dsp:sp modelId="{577EC5B5-2EB4-4B68-8971-189C624A6554}">
      <dsp:nvSpPr>
        <dsp:cNvPr id="0" name=""/>
        <dsp:cNvSpPr/>
      </dsp:nvSpPr>
      <dsp:spPr>
        <a:xfrm>
          <a:off x="0" y="2849343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-  пошкодження штепсельного з'єднання ізоляції кабелю;</a:t>
          </a:r>
          <a:endParaRPr lang="uk-UA" sz="1300" kern="1200" dirty="0"/>
        </a:p>
      </dsp:txBody>
      <dsp:txXfrm>
        <a:off x="23667" y="2873010"/>
        <a:ext cx="9096666" cy="437484"/>
      </dsp:txXfrm>
    </dsp:sp>
    <dsp:sp modelId="{5EA8F275-1440-413C-A984-C8A094597580}">
      <dsp:nvSpPr>
        <dsp:cNvPr id="0" name=""/>
        <dsp:cNvSpPr/>
      </dsp:nvSpPr>
      <dsp:spPr>
        <a:xfrm>
          <a:off x="0" y="3371602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-  нечітка робота вимикача;</a:t>
          </a:r>
          <a:endParaRPr lang="uk-UA" sz="1300" kern="1200" dirty="0"/>
        </a:p>
      </dsp:txBody>
      <dsp:txXfrm>
        <a:off x="23667" y="3395269"/>
        <a:ext cx="9096666" cy="437484"/>
      </dsp:txXfrm>
    </dsp:sp>
    <dsp:sp modelId="{AC02EC51-CA8A-4FE1-A21C-9FBD4BA34598}">
      <dsp:nvSpPr>
        <dsp:cNvPr id="0" name=""/>
        <dsp:cNvSpPr/>
      </dsp:nvSpPr>
      <dsp:spPr>
        <a:xfrm>
          <a:off x="0" y="3893861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- поява диму і запаху характерного для гарячої ізоляції;</a:t>
          </a:r>
          <a:endParaRPr lang="uk-UA" sz="1300" kern="1200" dirty="0"/>
        </a:p>
      </dsp:txBody>
      <dsp:txXfrm>
        <a:off x="23667" y="3917528"/>
        <a:ext cx="9096666" cy="437484"/>
      </dsp:txXfrm>
    </dsp:sp>
    <dsp:sp modelId="{159D78D1-4D11-4E70-8BF8-BC15BAB67F56}">
      <dsp:nvSpPr>
        <dsp:cNvPr id="0" name=""/>
        <dsp:cNvSpPr/>
      </dsp:nvSpPr>
      <dsp:spPr>
        <a:xfrm>
          <a:off x="0" y="4416120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-  поломка або поява тріщин в корпусі приладу.</a:t>
          </a:r>
          <a:endParaRPr lang="uk-UA" sz="1300" kern="1200" dirty="0"/>
        </a:p>
      </dsp:txBody>
      <dsp:txXfrm>
        <a:off x="23667" y="4439787"/>
        <a:ext cx="9096666" cy="437484"/>
      </dsp:txXfrm>
    </dsp:sp>
    <dsp:sp modelId="{186F4EC9-DD2E-41DD-9EB7-906A3DC051A0}">
      <dsp:nvSpPr>
        <dsp:cNvPr id="0" name=""/>
        <dsp:cNvSpPr/>
      </dsp:nvSpPr>
      <dsp:spPr>
        <a:xfrm>
          <a:off x="0" y="4938379"/>
          <a:ext cx="9144000" cy="484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6. При роботі з електроінструментом, ручними електричними машинами і ручними світильниками необхідно виконувати заходи безпеки, викладені в «Інструкції з охорони праці при роботі з електроінструментом».</a:t>
          </a:r>
          <a:endParaRPr lang="uk-UA" sz="1300" kern="1200" dirty="0"/>
        </a:p>
      </dsp:txBody>
      <dsp:txXfrm>
        <a:off x="23667" y="4962046"/>
        <a:ext cx="9096666" cy="437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68E45-5FC5-459D-9519-D0C5FEB58ABD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BFE3-F16F-44DA-BC77-536EE41F0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8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BFE3-F16F-44DA-BC77-536EE41F0AF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72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AFAD5B-C3AE-4A5E-934F-4E2E84DEFE6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61605A-4528-4233-91E5-521FBBB5F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3"/>
            <a:ext cx="84582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Дія електричного струму на організм людини. Безпека користування електричними приладами.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912768" cy="2184648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Виконали учні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9-А класу:</a:t>
            </a:r>
          </a:p>
          <a:p>
            <a:pPr algn="r"/>
            <a:r>
              <a:rPr lang="uk-UA" smtClean="0">
                <a:latin typeface="Times New Roman" pitchFamily="18" charset="0"/>
                <a:cs typeface="Times New Roman" pitchFamily="18" charset="0"/>
              </a:rPr>
              <a:t>Ляшенко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Елізавета та</a:t>
            </a:r>
            <a:endParaRPr lang="nb-NO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Татаров Микита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Вчитель:</a:t>
            </a: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Борисова Ірина Станіславівна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lectrocution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7182"/>
            <a:ext cx="2626668" cy="35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lectrocution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8" y="0"/>
            <a:ext cx="2622192" cy="33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lectrocution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9277"/>
            <a:ext cx="2627784" cy="33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lectrocution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34" y="-19278"/>
            <a:ext cx="3921517" cy="33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lectrocution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8" y="3307581"/>
            <a:ext cx="2622192" cy="35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lectrocution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34" y="3357182"/>
            <a:ext cx="3908882" cy="35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ectrocution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8" y="3265967"/>
            <a:ext cx="2665321" cy="35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lectrocution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2669858" cy="32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ectrocution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76" y="3265968"/>
            <a:ext cx="2656224" cy="35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lectrocution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77" y="0"/>
            <a:ext cx="2691670" cy="32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lectrocution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59" y="3265968"/>
            <a:ext cx="3817918" cy="35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electrocution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58" y="0"/>
            <a:ext cx="3817919" cy="32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ectroc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517447"/>
            <a:ext cx="2483768" cy="33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lectrocutio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448"/>
            <a:ext cx="2521903" cy="33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lectrocutio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4" y="3517448"/>
            <a:ext cx="4138330" cy="33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lectrocu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4" y="0"/>
            <a:ext cx="2538697" cy="35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lectrocution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7" cy="35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electrocutio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2" y="0"/>
            <a:ext cx="4138331" cy="35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Фактори, що впливають на результат поразки електричним струмом.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Індивідуальні властивості людини: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стан здоров'я;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психічні стан;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фактор уваги;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кваліфікація.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Параметри електричного кола: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величина напруги;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рід і частота струму.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навколишнього середовища: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атмосферні умови;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концентрація в повітрі різних речовин.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8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9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301608" cy="92278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Електротравма, електричний опік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0066"/>
            <a:ext cx="4283968" cy="43279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9088" y="2530065"/>
            <a:ext cx="48691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Електричний опік </a:t>
            </a:r>
            <a:r>
              <a:rPr lang="uk-UA" dirty="0"/>
              <a:t>- найбільш поширена місцева електротравма (близько 60 %), яка трапляється переважно у працівників, що обслуговують діючі електроустановки. Електричні опіки залежно від умов їх виникнення бувають двох видів: струмові (контактні), коли внаслідок проходження струму електрична енергія перетворюється на теплову, та дугові, які виникають унаслідок дії на тіло людини електричної дуги. Залежно від кількості виділеної теплоти та температури, а також розмірів дуги електричні опіки можуть уражати не лише шкіру, але й м'язи, нерви і навіть кістки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088" y="1052736"/>
            <a:ext cx="9153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Електротравма</a:t>
            </a:r>
            <a:r>
              <a:rPr lang="uk-UA" dirty="0"/>
              <a:t> - це травма, яка спричинена дією електричного струму чи електричної дуги. За наслідками електротравми умовно поділяють на два види: місцеві електротравми, коли виникає локальне ушкодження організму, та загальні електротравми (електричні удари), коли уражається весь організм унаслідок порушення нормальної діяльності життєво важливих органів і систем. </a:t>
            </a:r>
          </a:p>
        </p:txBody>
      </p:sp>
    </p:spTree>
    <p:extLst>
      <p:ext uri="{BB962C8B-B14F-4D97-AF65-F5344CB8AC3E}">
        <p14:creationId xmlns:p14="http://schemas.microsoft.com/office/powerpoint/2010/main" val="28961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Електричний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удар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18570"/>
            <a:ext cx="5220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uk-UA" sz="1600" dirty="0"/>
              <a:t>В залежності від наслідку ураження електричні удари можна умовно розділити на 5 ступенів: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 — </a:t>
            </a:r>
            <a:r>
              <a:rPr lang="uk-UA" sz="1600" dirty="0"/>
              <a:t>судомні ледь відчутні скорочення м'язів;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II — </a:t>
            </a:r>
            <a:r>
              <a:rPr lang="uk-UA" sz="1600" dirty="0"/>
              <a:t>судомні скорочення м'язів, що супроводжуються сильним болем, що ледь переноситься без втрати свідомості;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III — </a:t>
            </a:r>
            <a:r>
              <a:rPr lang="uk-UA" sz="1600" dirty="0"/>
              <a:t>судомне скорочення м'язів з втратою свідомості, але зі збереженням дихання і роботи серця;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IV — </a:t>
            </a:r>
            <a:r>
              <a:rPr lang="uk-UA" sz="1600" dirty="0"/>
              <a:t>втрата свідомості та порушення серцевої діяльності або дихання (або одного і другого разом);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V — </a:t>
            </a:r>
            <a:r>
              <a:rPr lang="uk-UA" sz="1600" dirty="0"/>
              <a:t>клінічна смерть, тобто відсутність дихання та кровообігу.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uk-UA" dirty="0"/>
              <a:t>Найбільш небезпечним видом електротравм є електричний удар, який у більшості випадків (близько 80 %, включаючи й змішані травми) призводить до смерті потерпілого. </a:t>
            </a:r>
          </a:p>
          <a:p>
            <a:pPr marL="109728" indent="0">
              <a:buNone/>
            </a:pPr>
            <a:r>
              <a:rPr lang="uk-UA" b="1" dirty="0"/>
              <a:t>Електричний удар</a:t>
            </a:r>
            <a:r>
              <a:rPr lang="uk-UA" dirty="0"/>
              <a:t> — збудження живих тканин організму електричним струмом, що супроводжується судомним скороченням м'язів. Такий удар може призвести до порушення і навіть повного припинення роботи легенів та серця. При цьому зовнішніх місцевих ушкоджень, тобто електричних травм, людина може і не мати.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18570"/>
            <a:ext cx="3923928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733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00199"/>
              </p:ext>
            </p:extLst>
          </p:nvPr>
        </p:nvGraphicFramePr>
        <p:xfrm>
          <a:off x="0" y="3"/>
          <a:ext cx="9144000" cy="530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98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струму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Дія</a:t>
                      </a:r>
                      <a:endParaRPr lang="uk-UA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8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0.6 -1.5 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легке тремтіння рук</a:t>
                      </a:r>
                      <a:endParaRPr lang="uk-UA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8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5 -7 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судоми в руках</a:t>
                      </a:r>
                      <a:endParaRPr lang="uk-UA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8 - 10 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судоми і сильні болі в пальцях і кистях рук</a:t>
                      </a:r>
                      <a:endParaRPr lang="uk-UA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20 - 25 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параліч рук, утруднення дихання</a:t>
                      </a:r>
                      <a:endParaRPr lang="uk-UA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15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50 - 80 мА 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3000 мА і при </a:t>
                      </a:r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тривалості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більше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0.1 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параліч дихання, при тривалості більше 3 с - параліч дихання і серця, руйнування тканин тіла</a:t>
                      </a:r>
                      <a:endParaRPr lang="uk-UA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44522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Отже, смертельною слід вважати величину струму 0.1 А. З підвищенням частоти електричного струму більше 500 Гц дія його слабшає.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 В, а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сухих,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опалювальних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вентильованих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- 36 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користування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166784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Звільнення від дії електричного струму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алина\Pictures\ima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88" b="6932"/>
          <a:stretch/>
        </p:blipFill>
        <p:spPr bwMode="auto">
          <a:xfrm>
            <a:off x="0" y="1656470"/>
            <a:ext cx="3920490" cy="5201529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932039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508104" cy="662473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Електробезпека у ванній кімнаті.</a:t>
            </a:r>
          </a:p>
          <a:p>
            <a:r>
              <a:rPr lang="uk-UA" dirty="0" smtClean="0"/>
              <a:t> Установка у ванній кімнаті електричних розеток заборонена! З цієї ж причини при високій вологості у ванній кімнаті забороняється користуватися будь-якими електроприладами: феном, щипцями для завивки волосся, електробритвою, електродрилем та іншими електроінструментами, що працюють від електромережі.</a:t>
            </a:r>
            <a:endParaRPr lang="ru-RU" dirty="0" smtClean="0"/>
          </a:p>
          <a:p>
            <a:r>
              <a:rPr lang="uk-UA" dirty="0" smtClean="0"/>
              <a:t>Особливо небезпечно підігрівати воду у ванні зануреним водонагрівачем. У корпусі нагрівального елементу можуть бути </a:t>
            </a:r>
            <a:r>
              <a:rPr lang="uk-UA" dirty="0" err="1" smtClean="0"/>
              <a:t>мікротріщини</a:t>
            </a:r>
            <a:r>
              <a:rPr lang="uk-UA" dirty="0" smtClean="0"/>
              <a:t>, і при включенні водонагрівача у воді може з'явитися струм. Коли людина занурює руку в воду, що нагрівається, вона отримує електричний удар. Користуватися зануреним нагрівачем (кип'ятильником) у ванні забороняється!...</a:t>
            </a:r>
            <a:endParaRPr lang="uk-UA" dirty="0"/>
          </a:p>
        </p:txBody>
      </p:sp>
      <p:pic>
        <p:nvPicPr>
          <p:cNvPr id="2050" name="Picture 2" descr="kaza-geliyorum-demez-gelir-19908.jpg (800×10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4690" y="5376198"/>
            <a:ext cx="5909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Австрійський лікар Стефан Еллінек заснував </a:t>
            </a:r>
            <a:r>
              <a:rPr lang="uk-UA" dirty="0" err="1" smtClean="0"/>
              <a:t>Електро</a:t>
            </a:r>
            <a:r>
              <a:rPr lang="nb-NO" dirty="0" smtClean="0"/>
              <a:t>-</a:t>
            </a:r>
            <a:r>
              <a:rPr lang="uk-UA" dirty="0" smtClean="0"/>
              <a:t>патологічний </a:t>
            </a:r>
            <a:r>
              <a:rPr lang="uk-UA" dirty="0"/>
              <a:t>музей в 1936 році </a:t>
            </a:r>
            <a:r>
              <a:rPr lang="nb-NO" dirty="0" smtClean="0"/>
              <a:t>(</a:t>
            </a:r>
            <a:r>
              <a:rPr lang="uk-UA" dirty="0"/>
              <a:t>Електричний захист в 132 </a:t>
            </a:r>
            <a:r>
              <a:rPr lang="uk-UA" dirty="0" smtClean="0"/>
              <a:t>малюнках</a:t>
            </a:r>
            <a:r>
              <a:rPr lang="nb-NO" dirty="0" smtClean="0"/>
              <a:t>). </a:t>
            </a:r>
            <a:r>
              <a:rPr lang="uk-UA" dirty="0"/>
              <a:t>Смерть і </a:t>
            </a:r>
            <a:r>
              <a:rPr lang="uk-UA" dirty="0" smtClean="0"/>
              <a:t>електрика йшла </a:t>
            </a:r>
            <a:r>
              <a:rPr lang="uk-UA" dirty="0"/>
              <a:t>рука об руку. Але з цією книгою, ви </a:t>
            </a:r>
            <a:r>
              <a:rPr lang="uk-UA" dirty="0" smtClean="0"/>
              <a:t>попереджені</a:t>
            </a:r>
            <a:r>
              <a:rPr lang="uk-UA" dirty="0"/>
              <a:t>.</a:t>
            </a:r>
          </a:p>
        </p:txBody>
      </p:sp>
      <p:pic>
        <p:nvPicPr>
          <p:cNvPr id="4098" name="Picture 2" descr="electrocution 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64" y="0"/>
            <a:ext cx="3219733" cy="53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ectrocution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ectrocution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97" y="0"/>
            <a:ext cx="2884914" cy="53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406</TotalTime>
  <Words>705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Тема: Дія електричного струму на організм людини. Безпека користування електричними приладами.</vt:lpstr>
      <vt:lpstr>Фактори, що впливають на результат поразки електричним струмом.</vt:lpstr>
      <vt:lpstr>Електротравма, електричний опік</vt:lpstr>
      <vt:lpstr>Електричний удар  </vt:lpstr>
      <vt:lpstr>Презентация PowerPoint</vt:lpstr>
      <vt:lpstr>Правила користування</vt:lpstr>
      <vt:lpstr>Звільнення від дії електричного струму.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felles</dc:creator>
  <cp:lastModifiedBy>felles</cp:lastModifiedBy>
  <cp:revision>33</cp:revision>
  <dcterms:created xsi:type="dcterms:W3CDTF">2011-05-09T11:41:12Z</dcterms:created>
  <dcterms:modified xsi:type="dcterms:W3CDTF">2015-02-02T19:31:10Z</dcterms:modified>
</cp:coreProperties>
</file>