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5F9A52D-D246-4563-9616-97D7CC0918A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1AC68B-533C-4CF7-BA45-01CB1321FB5C}" type="datetimeFigureOut">
              <a:rPr lang="ru-RU" smtClean="0"/>
              <a:t>28.01.2015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196752"/>
            <a:ext cx="9649072" cy="3693156"/>
          </a:xfrm>
        </p:spPr>
        <p:txBody>
          <a:bodyPr/>
          <a:lstStyle/>
          <a:p>
            <a:pPr algn="ctr"/>
            <a:r>
              <a:rPr lang="uk-UA" sz="9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uk-UA" sz="9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10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Види ламп</a:t>
            </a:r>
            <a:r>
              <a:rPr lang="ru-RU" sz="10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10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10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6165304"/>
            <a:ext cx="6189583" cy="949569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Виконали учні 9-МТ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класу</a:t>
            </a:r>
          </a:p>
          <a:p>
            <a:pPr algn="l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71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717710" y="3528073"/>
            <a:ext cx="2160240" cy="912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66833" y="4400481"/>
            <a:ext cx="2735411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475613"/>
            <a:ext cx="2202947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2951946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8316134">
            <a:off x="1251085" y="1953149"/>
            <a:ext cx="1537514" cy="827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32656"/>
            <a:ext cx="3960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Електричні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лампи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 rot="1031105">
            <a:off x="2591763" y="2416987"/>
            <a:ext cx="792088" cy="1985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0" y="2912239"/>
            <a:ext cx="27809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Лампи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накалювання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1214586" y="4400481"/>
            <a:ext cx="22930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Галогенні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лампи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3892452">
            <a:off x="5703585" y="2389838"/>
            <a:ext cx="1800200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6603685" y="3528073"/>
            <a:ext cx="23882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Світлодіодні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лампи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467544" y="5956397"/>
            <a:ext cx="648072" cy="56894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20666986">
            <a:off x="4459703" y="2426836"/>
            <a:ext cx="864096" cy="1966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3966834" y="4400481"/>
            <a:ext cx="27354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Люмінесцентні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лампи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981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05" y="5357938"/>
            <a:ext cx="3333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609">
            <a:off x="3745343" y="3682265"/>
            <a:ext cx="2257425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233">
            <a:off x="719137" y="3946085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535" y="1133666"/>
            <a:ext cx="7467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Лампа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накалювання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найперше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джерело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електричного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світла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з'явився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домашньому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побуті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Будь-яка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лампа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накалювання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складається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з вакуумного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скляного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балона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, цоколя, на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якому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розташовуються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контакти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й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запобіжник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, і нитки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накалювання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випромінює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світло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2089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Лампа </a:t>
            </a:r>
            <a:r>
              <a:rPr lang="ru-RU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накалювання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86" y="371914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107504" y="5864423"/>
            <a:ext cx="792088" cy="8346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66" y="3830537"/>
            <a:ext cx="2701433" cy="2821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" y="4684019"/>
            <a:ext cx="2785491" cy="1968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1644" y="1412776"/>
            <a:ext cx="7467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 smtClean="0"/>
              <a:t>Галогенні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лампи</a:t>
            </a:r>
            <a:r>
              <a:rPr lang="ru-RU" sz="2400" b="1" i="1" dirty="0"/>
              <a:t> </a:t>
            </a:r>
            <a:r>
              <a:rPr lang="ru-RU" sz="2400" i="1" dirty="0"/>
              <a:t>мало </a:t>
            </a:r>
            <a:r>
              <a:rPr lang="ru-RU" sz="2400" i="1" dirty="0" err="1"/>
              <a:t>чим</a:t>
            </a:r>
            <a:r>
              <a:rPr lang="ru-RU" sz="2400" i="1" dirty="0"/>
              <a:t> </a:t>
            </a:r>
            <a:r>
              <a:rPr lang="ru-RU" sz="2400" i="1" dirty="0" err="1"/>
              <a:t>відрізняються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ламп </a:t>
            </a:r>
            <a:r>
              <a:rPr lang="ru-RU" sz="2400" i="1" dirty="0" err="1"/>
              <a:t>накалювання</a:t>
            </a:r>
            <a:r>
              <a:rPr lang="ru-RU" sz="2400" i="1" dirty="0"/>
              <a:t>, принцип </a:t>
            </a:r>
            <a:r>
              <a:rPr lang="ru-RU" sz="2400" i="1" dirty="0" err="1"/>
              <a:t>роботи</a:t>
            </a:r>
            <a:r>
              <a:rPr lang="ru-RU" sz="2400" i="1" dirty="0"/>
              <a:t> той же. </a:t>
            </a:r>
            <a:r>
              <a:rPr lang="ru-RU" sz="2400" i="1" dirty="0" err="1"/>
              <a:t>Єдина</a:t>
            </a:r>
            <a:r>
              <a:rPr lang="ru-RU" sz="2400" i="1" dirty="0"/>
              <a:t> </a:t>
            </a:r>
            <a:r>
              <a:rPr lang="ru-RU" sz="2400" i="1" dirty="0" err="1"/>
              <a:t>різниця</a:t>
            </a:r>
            <a:r>
              <a:rPr lang="ru-RU" sz="2400" i="1" dirty="0"/>
              <a:t> </a:t>
            </a:r>
            <a:r>
              <a:rPr lang="ru-RU" sz="2400" i="1" dirty="0" err="1"/>
              <a:t>між</a:t>
            </a:r>
            <a:r>
              <a:rPr lang="ru-RU" sz="2400" i="1" dirty="0"/>
              <a:t> ними - </a:t>
            </a:r>
            <a:r>
              <a:rPr lang="ru-RU" sz="2400" i="1" dirty="0" err="1"/>
              <a:t>це</a:t>
            </a:r>
            <a:r>
              <a:rPr lang="ru-RU" sz="2400" i="1" dirty="0"/>
              <a:t> </a:t>
            </a:r>
            <a:r>
              <a:rPr lang="ru-RU" sz="2400" i="1" dirty="0" err="1"/>
              <a:t>газовий</a:t>
            </a:r>
            <a:r>
              <a:rPr lang="ru-RU" sz="2400" i="1" dirty="0"/>
              <a:t> </a:t>
            </a:r>
            <a:r>
              <a:rPr lang="ru-RU" sz="2400" i="1" dirty="0" smtClean="0"/>
              <a:t>склад </a:t>
            </a:r>
            <a:r>
              <a:rPr lang="ru-RU" sz="2400" i="1" dirty="0"/>
              <a:t>у </a:t>
            </a:r>
            <a:r>
              <a:rPr lang="ru-RU" sz="2400" i="1" dirty="0" err="1"/>
              <a:t>балоні</a:t>
            </a:r>
            <a:r>
              <a:rPr lang="ru-RU" sz="2400" i="1" dirty="0"/>
              <a:t>. У </a:t>
            </a:r>
            <a:r>
              <a:rPr lang="ru-RU" sz="2400" i="1" dirty="0" err="1"/>
              <a:t>даних</a:t>
            </a:r>
            <a:r>
              <a:rPr lang="ru-RU" sz="2400" i="1" dirty="0"/>
              <a:t> лампах до </a:t>
            </a:r>
            <a:r>
              <a:rPr lang="ru-RU" sz="2400" i="1" dirty="0" err="1"/>
              <a:t>інертного</a:t>
            </a:r>
            <a:r>
              <a:rPr lang="ru-RU" sz="2400" i="1" dirty="0"/>
              <a:t> газу </a:t>
            </a:r>
            <a:r>
              <a:rPr lang="ru-RU" sz="2400" i="1" dirty="0" err="1"/>
              <a:t>домішують</a:t>
            </a:r>
            <a:r>
              <a:rPr lang="ru-RU" sz="2400" i="1" dirty="0"/>
              <a:t> йод </a:t>
            </a:r>
            <a:r>
              <a:rPr lang="ru-RU" sz="2400" i="1" dirty="0" err="1"/>
              <a:t>або</a:t>
            </a:r>
            <a:r>
              <a:rPr lang="ru-RU" sz="2400" i="1" dirty="0"/>
              <a:t> бром. У </a:t>
            </a:r>
            <a:r>
              <a:rPr lang="ru-RU" sz="2400" i="1" dirty="0" err="1"/>
              <a:t>результаті</a:t>
            </a:r>
            <a:r>
              <a:rPr lang="ru-RU" sz="2400" i="1" dirty="0"/>
              <a:t> </a:t>
            </a:r>
            <a:r>
              <a:rPr lang="ru-RU" sz="2400" i="1" dirty="0" err="1"/>
              <a:t>стає</a:t>
            </a:r>
            <a:r>
              <a:rPr lang="ru-RU" sz="2400" i="1" dirty="0"/>
              <a:t> </a:t>
            </a:r>
            <a:r>
              <a:rPr lang="ru-RU" sz="2400" i="1" dirty="0" err="1"/>
              <a:t>можливим</a:t>
            </a:r>
            <a:r>
              <a:rPr lang="ru-RU" sz="2400" i="1" dirty="0"/>
              <a:t> </a:t>
            </a:r>
            <a:r>
              <a:rPr lang="ru-RU" sz="2400" i="1" dirty="0" err="1"/>
              <a:t>підвищення</a:t>
            </a:r>
            <a:r>
              <a:rPr lang="ru-RU" sz="2400" i="1" dirty="0"/>
              <a:t> </a:t>
            </a:r>
            <a:r>
              <a:rPr lang="ru-RU" sz="2400" i="1" dirty="0" err="1"/>
              <a:t>температури</a:t>
            </a:r>
            <a:r>
              <a:rPr lang="ru-RU" sz="2400" i="1" dirty="0"/>
              <a:t> нитки </a:t>
            </a:r>
            <a:r>
              <a:rPr lang="ru-RU" sz="2400" i="1" dirty="0" err="1"/>
              <a:t>накалювання</a:t>
            </a:r>
            <a:r>
              <a:rPr lang="ru-RU" sz="2400" i="1" dirty="0"/>
              <a:t> й </a:t>
            </a:r>
            <a:r>
              <a:rPr lang="ru-RU" sz="2400" i="1" dirty="0" err="1"/>
              <a:t>зменшення</a:t>
            </a:r>
            <a:r>
              <a:rPr lang="ru-RU" sz="2400" i="1" dirty="0"/>
              <a:t> </a:t>
            </a:r>
            <a:r>
              <a:rPr lang="ru-RU" sz="2400" i="1" dirty="0" err="1"/>
              <a:t>випару</a:t>
            </a:r>
            <a:r>
              <a:rPr lang="ru-RU" sz="2400" i="1" dirty="0"/>
              <a:t> вольфраму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44624" y="24733"/>
            <a:ext cx="9217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7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Галогенні</a:t>
            </a:r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7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лампи</a:t>
            </a:r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726456" y="6021288"/>
            <a:ext cx="661968" cy="6311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321">
            <a:off x="2915816" y="4418369"/>
            <a:ext cx="226695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0671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4" y="4453778"/>
            <a:ext cx="2861357" cy="1921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467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Принцип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роботи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люмінесцентних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 ламп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серйозно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відрізняється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ЛОН.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Замість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вольфрамової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нитки в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скляній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колбі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такої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лампи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горять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пари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ртуті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під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впливом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електричного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струму.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Світло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газового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розряду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практично не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бачимо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оскільки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випромінюється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ультрафіолеті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Останній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змушує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світитися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люмінофор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яким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покриті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стінки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трубки.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світло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ми й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бачимо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Люмінесцентні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лампи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44029" y="607547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33092"/>
            <a:ext cx="2943200" cy="2354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733">
            <a:off x="3655432" y="4495364"/>
            <a:ext cx="2486025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2320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4879">
            <a:off x="480592" y="4435766"/>
            <a:ext cx="24003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819">
            <a:off x="5401283" y="3798523"/>
            <a:ext cx="3240360" cy="2371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83307"/>
            <a:ext cx="7467600" cy="44196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Світлодіод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принципом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дій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самий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звичайний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напівпровідник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якого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частина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енергії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переході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p-n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скидається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вигляді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фотонів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тобто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видимого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світла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Такі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лампи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мають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просто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приголомшливі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характеристики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68918" y="332656"/>
            <a:ext cx="6708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Світлодіодні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лампи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316416" y="5805264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86175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59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856895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15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Дякуємо за увагу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62" descr="db301337e89631ead09588265d2b319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024336" cy="29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endshow" highlightClick="1"/>
          </p:cNvPr>
          <p:cNvSpPr/>
          <p:nvPr/>
        </p:nvSpPr>
        <p:spPr>
          <a:xfrm>
            <a:off x="467544" y="6093296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120</TotalTime>
  <Words>197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Thermal</vt:lpstr>
      <vt:lpstr> Види ламп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Художній розпис</dc:title>
  <dc:creator>User</dc:creator>
  <cp:lastModifiedBy>User</cp:lastModifiedBy>
  <cp:revision>14</cp:revision>
  <dcterms:created xsi:type="dcterms:W3CDTF">2014-10-29T16:59:43Z</dcterms:created>
  <dcterms:modified xsi:type="dcterms:W3CDTF">2015-01-28T17:29:07Z</dcterms:modified>
</cp:coreProperties>
</file>