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497E90-E961-411F-A000-06AD0017C51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BC67F-AABA-4422-80FD-8628B6B8AF9E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1A5A-2F2B-4487-87EB-B3DAFC16B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6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E4F0D-8A68-4C88-A4B3-41D025129556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38916A-B728-4E68-B070-8DDA87F884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Влияние электромагнитного излучения на человека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9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58" y="231964"/>
            <a:ext cx="8448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Человек не способен физически ощущать окружающее его электромагнитное поле, однако оно вызывает уменьшение его адаптивных резервов, снижение иммунитета, работоспособности, под его влиянием у человека развивается синдром хронической усталости, увеличивается риск </a:t>
            </a:r>
            <a:r>
              <a:rPr lang="ru-RU" sz="2000" dirty="0" smtClean="0"/>
              <a:t>заболеваний</a:t>
            </a:r>
            <a:endParaRPr lang="ru-RU" sz="2000" dirty="0"/>
          </a:p>
        </p:txBody>
      </p:sp>
      <p:pic>
        <p:nvPicPr>
          <p:cNvPr id="5122" name="Picture 2" descr="http://www.aboutgrain.com/wp-content/uploads/2012/07/Celiac-Disease-Do-You-Have-These-Symp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19" y="4137799"/>
            <a:ext cx="4885481" cy="27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opurri.info/files.php?file=4air_ru_stat_06_3_237698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9" y="465313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live.com.ua/sites/default/files/%D0%A4%D0%B8%D0%B1%D1%80%D0%BE%D0%BC%D0%B8%D0%B0%D0%BB%D0%B3%D0%B8%D1%8F%20%D0%B8%D0%BB%D0%B8%20%D1%81%D0%B8%D0%BD%D0%B4%D1%80%D0%BE%D0%BC%20%D1%85%D1%80%D0%BE%D0%BD%D0%B8%D1%87%D0%B5%D1%81%D0%BA%D0%BE%D0%B9%20%D1%83%D1%81%D1%82%D0%B0%D0%BB%D0%BE%D1%81%D1%82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4333"/>
            <a:ext cx="3400722" cy="25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.dailymail.co.uk/i/pix/2009/02/09/article-1140388-035D2A72000005DC-406_468x3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44333"/>
            <a:ext cx="2707704" cy="19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Особенно опасно действие электромагнитных излучений на детей, подростков, беременных женщин и лиц с ослабленным </a:t>
            </a:r>
            <a:r>
              <a:rPr lang="ru-RU" sz="2000" dirty="0" smtClean="0"/>
              <a:t>здоровьем</a:t>
            </a:r>
            <a:endParaRPr lang="ru-RU" sz="2000" dirty="0"/>
          </a:p>
        </p:txBody>
      </p:sp>
      <p:pic>
        <p:nvPicPr>
          <p:cNvPr id="6146" name="Picture 2" descr="http://supermompreneur.com/wp-content/uploads/2013/08/MATERNITY-LE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86" y="3585421"/>
            <a:ext cx="4247868" cy="28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ushkin.ru/images/stories/news/informa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808312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vologda-portal.ru/upload/iblock/9f7/detskii_telef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610"/>
            <a:ext cx="3564722" cy="26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26" y="692696"/>
            <a:ext cx="8784976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Защититься? </a:t>
            </a:r>
            <a:endParaRPr lang="ru-RU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2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Компьютер – один из сильных в доме излучателей электромагнитных полей, так как он имеет два источника излучения – монитор (особенно задние и боковые его стенки) и системный блок. Поэтому чтобы пребывать перед компьютером не в ущерб своему здоровью </a:t>
            </a:r>
            <a:r>
              <a:rPr lang="ru-RU" sz="2000" dirty="0" smtClean="0"/>
              <a:t>нужно:</a:t>
            </a:r>
            <a:endParaRPr lang="ru-RU" sz="2000" dirty="0"/>
          </a:p>
        </p:txBody>
      </p:sp>
      <p:pic>
        <p:nvPicPr>
          <p:cNvPr id="8194" name="Picture 2" descr="http://vizitok-net.kiev.ua/images/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32686"/>
            <a:ext cx="6729908" cy="442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533" y="6620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1. </a:t>
            </a:r>
            <a:r>
              <a:rPr lang="ru-RU" sz="2000" dirty="0"/>
              <a:t>С</a:t>
            </a:r>
            <a:r>
              <a:rPr lang="ru-RU" sz="2000" dirty="0" smtClean="0"/>
              <a:t>тараться </a:t>
            </a:r>
            <a:r>
              <a:rPr lang="ru-RU" sz="2000" dirty="0"/>
              <a:t>не сидеть вечером и ночью за компьютером, это не только нарушает правильный режим, но отрицательно влияет на нервную систему, может вызвать бессонницу, а мощный источник света, идущий от монитора очень вреден для </a:t>
            </a:r>
            <a:r>
              <a:rPr lang="ru-RU" sz="2000" dirty="0" smtClean="0"/>
              <a:t>глаз</a:t>
            </a:r>
            <a:endParaRPr lang="ru-RU" sz="2000" dirty="0"/>
          </a:p>
        </p:txBody>
      </p:sp>
      <p:pic>
        <p:nvPicPr>
          <p:cNvPr id="9218" name="Picture 2" descr="http://www.menshealth.com.ua/i/620_320/publications/2/7M3kN9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92" y="3933056"/>
            <a:ext cx="4550956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.vtambove.ru/localStorage/collection/aa/fc/18/35/aafc1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1657"/>
            <a:ext cx="37645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newsinphoto.ru/wp-content/uploads/2011/01/%D0%91%D0%BB%D0%BE%D0%B3%D0%B3%D0%B5%D1%80%D1%8B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1281"/>
            <a:ext cx="36741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7134" y="46199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000" dirty="0"/>
              <a:t>2. Компьютер лучше устанавливать в угол комнаты, чтобы снизить возможность воздействия с задней поверхности монитора, а системный блок не должен находится вблизи вас</a:t>
            </a:r>
          </a:p>
        </p:txBody>
      </p:sp>
      <p:pic>
        <p:nvPicPr>
          <p:cNvPr id="10242" name="Picture 2" descr="http://assistcomp.ru/wp-content/uploads/2011/12/komp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0647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.made-in-china.com/2f0j00zemavCghZHcV/Corner-Computer-Table-HD-1810C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5" y="492779"/>
            <a:ext cx="3906707" cy="26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TEhQUEhQWFRUXGBcXFBcXFxcYGRcYFxcXFxUWFxcYHSggGBwlHBQUITEhJSkrLi4uFx8zODMsNygtLisBCgoKDg0OGxAQGywkHyQsLCwsLCwsLCwsLCwsLCwsLCwsLCwsLCwsLCwsLCwsLCwsLCwsLCwsLCwsLCwsLCwsLP/AABEIANAA8wMBIgACEQEDEQH/xAAbAAACAwEBAQAAAAAAAAAAAAAEBQIDBgEHAP/EAEoQAAECAwQECAoIBQMEAwAAAAECAwAEEQUSITEGIkFREzJhcYGRsdEHFCMzQlJykqHBYnOCssLS4fAVQ1NjgyREohZUk9M0o/H/xAAaAQADAQEBAQAAAAAAAAAAAAABAgMABAUG/8QALhEAAgIBAwMCBQQCAwAAAAAAAAECEQMSITEEQVETYQUUIpHwcYGh4cHRMlKx/9oADAMBAAIRAxEAPwD0Gcnm2Wy48tKEJzUo0H6nkjzC3fCTMTbglbLQoFZuhzALVmdSuCBQE1OPNAVmaMz9sLD8+4ppitUJpQkf22zxR9JWPPBEhIMSluobbAbaaQDVSsvJG8pSjtxzhR0kaPRLwZoQQ9Pq8Ydre4OpLaTnVVfOHlOEazSPSuWkUDhlaxwbaQKrVsASkbIy85pg/OOKl7JQFAYOTax5JG+56x/dIcaMaFsyyi84TMzSsVvu4mu5APFHxjC35FaLNnrV1psqk5M4pl0Hyro2cKrYDujYyzEtIsUSEMMoxJJAHKVE5k7zjCTSfTVuWUGWkqmZpWCGG8SDvcI4g+MLpLRB6bWl+13A4RiiVQSGW9wV65/eMEx13SSbtEluzE8CxWi51wEc/AoPGPL2Q+0a0TYk6qSC48rzj7hvOKJzxPFHIIJtW15eSZvvLS02kUSMq0yShIzPIIySXZ+1cr0jJHb/ALh5PJ/TB/dYwRvbumqUOeLyaDNTXqI4jfK6vJI5IEs/QtTzgmLUc8ZdGKGRgw1yBHpHlMaCw7Fl5Nq4whLaRipR4yt6lrOJ6YxWlXhNSlfi8gnh3iboWBeSDuQkYuH4c8Ay9hWLbZk7dnnX1XUBsJSAKkm61RKQOb4RVN23aFsKLUoksS1aLWSQCNt5Y43sp6YW6J6PGatR1FpBSnEo4RxJVmrUupWU7AFDAc0ezsspQkIQkJSkUSlIoAOQCAgvY8psecs6y3VoLbzsw2SlbxSk4jPgxe1B8YbL8K0qMODerzI/NHn3hAqJycINPKE9kYszStpgU2Nt3PQdOrebnnmnG0qSEIKSFUxqquFDDyyp27Wh2R5H42reY9OkpZd0ZZDbCyW25bE12NB/FK5xwzldsKky6v2Yvbll7vjCJIs2FmaMRMzHyJBZ2fERYLMXu+IhqE1Ip8ZiJfgg2Yv1fiIibOX6vZ3waNrQOXYipyCvEF+qfh3x1Mia6woO2DQrmUSsveNTlu3w7k04wKgQbKZwRLbHDUfKd2D/APYrCicEwfLS4TicT2RnKidFcvKbVdA74MJiJMRMTbMTrHYEU8K5x2EsNC7STSxiTolZLjyvNsti84o7MBxRymPLmJNc9bQTPNcHfxW0FHBKWipCVEcyax6boxomxKVWKuvq84+5rLUdtCeKOb4x59atouIt51cs3w7nFQgHAqLIBJO4ZnmjpEieruzEvJMVJQwygUGSQOQDafjGV/ik7aeEnWUlDgZhY8q6NvBJ9EcsW2Voet1wTFqLEw8MUNDzLPIE5KPKfjGgtzSCXk0BT6wnYhIxUrcEIGJjCndHNHJeSSQynWOLjqzVxZ2lSj2QotXTYrcMvZrfjT4wUseZa2VWvI8whf4rOWoav35OSOTSTR94f3D6CTujXWdIsSrVxlCGmkippQDlUpRzPKYxhLYuho4QTM+541M5gq801yNoyw3mGukelMvJJq8vWpqtpxWrmGwcpwjFaS+EZS1+LWYguuqw4QJvAb+DBz9o4CFv/SiZRvx61b0y4Vp8kFVAKq0Lijx6bsueMGvJYt20LbVRP+mk64nGihz5unk4sbOy9FJaQl3eAT5Tg13nVecJunb6I5BGda8LDFAlMssUwAvIAA3ADKKZvwqNqQtPi6heSpPHGFQRXi8sANM8zdtUoPCX3AtWago3jlmqtTs6ogNJFbXXvfV3wHbaAAmmVflCiClYZOmO5u1krSoG8VEZnEk8prCxMi6cm1n7J7oHj1GSUA23WmKU58whowlKSjFW2LKcVFym6SPOm7MeJHkl5+qY9clWjQCPrPYCwFDfTpEOWZSEnGSlpl2LY3HTqi7TKWJaDW2ItDdI+vQtBbsklEdiF+JVginaxAmPjHIIp9FczkInEJriwTAqYMk84CSYOs/EwrKLg0Mm2AkEZkYxbU8kdk0aicIsS0rIV/fPCNMnZQpZhbasw6GlqTqkCoqOWHSbPVvPSR3Ry0ZLyDlTsHaIVxlQYySZgeBWcVOuVOdFBI6tkfQ3W0iuKQTzCPo4bmdlrwKUzE7aeDV6Skzm4cH3R9AegDv7Yz+jlntS1ulpuoQ2F4qP9gFSlKPKSY9BtvSFiUSFPK1jghtOstZ2BKRjHlsnJi0LXWmZbcZDl5S271FXUtpupURlUUrzx6pwI309pc5MLLFloDywaOTCsGGvtemeQfGDLB0RQ0vh5hZmZo5uuYhPI2jJAhuy0zLNUSENNIHIlIA3xhrb07dfX4vZiFLUcOEu1NN6UnBI+kqMKarSjS6Xkk+VVecI1Wk0Kzyn1RymMKmWn7ZIU6rxaUrUDEBQ+ik0Lh+kdXdDnRjweJQoPzyuHeJvXSbyAd6ifOHnw5IV+EqWU9aEuy3Sq2kpTU0AN5edMsoAyN7o7YMtJIuMBIJ4yyQVq51fLKEvhUeT4iQFAnhG9oO+MUPBtN53mulavyxajwdTW9j3lfljWGjzS0XCHDQkZZHkgbhlesesx6NNeCWbWoqDjAr9JX5Y4jwPTVMXGq8ilflg2he55wtwnMk85jbWNZrSmWyUJJKRUkCGo8D0xtcb94/kjRWdoLMNJSm80QkADWP5YDY8KTtiCXsRo/yke6ItteyqNqdCikoRgmgKcMsOmNezo2+P6fvHujloaNPuNLRVuqk0Gse6NFuLtMaTi1QFYVkhhJ11LvUOIAphsA/eEOkxJNkPCnE6z3RMWU99DrPdGbbdsGyWxS8qBSuGKrHePqe8e6Kv4A/vR7x7oDCmvIGFxYFwSNHn97fvHuiY0dmP7fvHujUw3HyKLYtRMu0XFbMAN5OQjMNWs8oXis444HDojY2xohMPNFurYqUmpUdhB9XkhYzoDMJABW0KbiruieRSrY9T4Zl6eEm8rX7iQWm9/UVHyrTeObh+EaBOgcwcltdau6OuaAzAFStrrV3RLTM9h9T8OfeP2/ozrVoLBJUqopGm0Tf4TE8vbC6Z0KfpgtrrV3Q50OsVxiqXCg58Uk7a7QItC63PC67JhlNvHVexurJT5JMEpGJ6IHsnzY5z2wSMz0fOLnkvk6TAlqeZc6O2CiqBLT8y50dsLLg0eTJP4KOB/YjsdeXidU/CPo807rB9HtFmmF8K4ozEyeM+5ieZAyQOaMDMWwJW2Zt9SSu6VACoGKm0gVJyEMbT02fmlmXs1CvpOnAgesK4Np5TjCzRCykptK5MlDlxLilKUbyVOC6QqquNSpzj0jjSGbFlT1rLDkyrgJatUpG0b0IOftq6BBDWlDVnlbLEqgBK1JKi4b6ykkXlG7UnDojfida/qN++nvjwnTNd99+6f5xANcDVZxr0xjG8b8Jqz/t0D/IfywsZtxU7acq4pAQUqSmgJNQL5rUgb4wytF5gemj3z3Q80FsJ5ufllrUkgOY6xOYI3RqN+x7glutYmhtO8wUy1nGU09fcZl1KbUpKryQCnOhNDnAaoMFqdGmDYiVwR41MW9OIW0EzTtFoSpVQ2aEqUM7vIIb2Tbc24acKtdK1olJprEbE8kI8iRZdLNqz027HCIyrE0/6S1jnFMs9kGImF+uT1RvUQjxNdx2THCqEc9OKQ2pRURQE4Ux5BhCiWtKYcBKS5glKxxMQpShuwpdJg6wLGbEuGIF4xk+HmqVKyMKmt2tN/FikTMyom4skA0zTlQVPF5YV5KHWE2Bm1cnVEfH1bx1CMmuZdAJUtWBIPF2Z7IrM06fSWDkBq4/CJPOuLKLpzYfxNe8dQjn8Vc3jqEYouvEV4VQxpTV7orcRMHBLilHbikADqhPmE3SZRdMuWbxu0VnNaR0CL0uVzcHUI84AfuFd9ZACidZGSSQrMckDiacpUvLArTZ3QzlOrsK6aMnS5PVW1gen2Rx54KF0uZ7MI8p8bcMut5L67yVlKW9WpoUiuVdp6o1mij19sEqvKBIUTnyExrl5BPpdC1V/A/m5a6ONA1mnXI5DBE09XCB7M4/QflFMTs5sipD+zOJ0mL72J5h84Hs46n2jF17WPMPnHQQfJMqgS0z5Fzoi9S8MYFn1eQcI3iFlwGPJmX2aqJrTkryR9HJi7eOuI7HAde4HNWazLyTzbCAhHBqrTM4ZqJxUeUx5FMzS1KCWUVIGOI2GnzjYTmmTjiFoUhsBQKTS8TQ7RjGWs1uj2+qVfeTHoPZCdNiWTLGD7sC8Xdz4Cp9pMWLknnLqEsUNQeOk4JxPwEahrg7iryVFfokEBIw2gipipgeVb51fcXCKTs9XP8NxwxTlvt5rcKROBBP4kg9sHaNTIVOMDe4NlN/VHwuDjpJ5qDri3R8DxuVpnwo+6qK0eJZ66wjOMp4Q5cmVVdBJvIwGJ4wjXtJzhPpa44iWWpldxwXbqqA5qAOfITGktgYpuE1JdmeNWjKKC2tVR8mn0T66+SG1ksBIJKW61Nb7Kyc/WBFf1jXyc0+W6rmF1qkVogZpJPo7xErMtV8oBcWVHIUSkkk5AADGORSi5aVdnd6703JJrf8An9jNTam1C6Q2K7UtOA+8DhD+WZUACQaYCHkvOOE0UFJOYvJTjvxTUQYFub/gO6KrH7kMmeLVRjX5+hl7SavNqA9VR6gYFsCXUEu4USGmxWm0NpWR/wDYY2Ci5v8AgO6KXHHRkT7o7ob01dkvUE62ahfsgA8lRlAjDF2tN/bdz+MOXJh71j7qe6KDNO+sfdT3ROWOx45GIZ1klCvaV8O+OKlDnU51GHIcsO2HD0+qtOEx9lPdyGErmlBBoJgYYcQfljlydJqd6v4LxyuuAdKqUqNo7IvlHNckbRSm7E1MGN22tQHlhiKjVTiN+UVv2o4BUOD3U90LDplGVplXkco1QrnZpaZU0ReqhaSfVSpSiVdGAijR9dVioHpZivowSi2ppdbjiAASMUpyy3b69URFpzZ/mN0oSdQDAYbBtispxUXBsaFp3QgeSAtdMitR61GGejU/wTwqdVeqr8J6+2GLU7dArLSnUr5mGtmttuJJUwyCSeKjDkpXKEUk+Gerk6+HpaJQdVXYKk37ylclYOs3znX2RNFnpQgFOZxMV2d5wdPZF8Ko8HqJqbtD6QOr9oxb6R5ooleKeeJODnjpOPudWrCKJ3zDlaHEdsSXXugOeJ4Nz1cB01whGxorcRPHE5R9HHK1y6ubmj6OCzto5L6FyBDRMozrJqrVOd0HfyxcxodJJ1kSzaSVlJoCNW9SmfIIdyiMGPY/AItQNUfW/jMerRwKTi7QnVoxLUdoynVGrn6td++Pp3RmVTiGUiiajPA1A37iYerHneYfdiq1Rqn2fmIDih3myS2cn9zHizmqN6gxOOeOCuXkg2w7OaD6FBAqlzA7sNnXFKMm+f5KhhYvnk+38omjM2TYzhTpMwpbCwkFRqkgAVJooGHDcB2qnyaqGhArWtIoyadMybNnO8GBcXmk8U1Aoqo/e+E9uszqpN1tplwLAo2EIuqzpUEZG6TtjV8OoAVKsRXjGF7s0s1JdKdYBNVkA6pVsO4GOdRUZWu5RZNWx57oLozNpm2TMsTIRVRUVFYSFAVQpWOIqI9iW6U5JWTyJPbGebtYoW4hS1G6lCyak0SpNScTCS0dJiVUbepU0TrLJJ2VukXcewxZSA429x8/bc2FLAljQHAlDmOJypnsx5YF/jU6QCZZIqMcHcOQ4QqlbZeIQOFJWburfVWp5cQeqNMZ1xtVx0nHJQJod4O4xnP2GUF+ool7YmlKWHJYthPFUEOqC+4QMZ+aUMZdad4CVd0E23pOGlBBLhJFag4Y9PJC2Xt8uAkLdFDtUfkYRyTexddPOMNbjsZzSyWm1rQWkPJ1TWjLiqnYNXLMxl5Wyp1KdZp8E1JBl1qpjvj1iStNaq0LppmakiD1TxQhbilOUQkqIvEE02Cu0xk96Jvbd8HkdgSE4HUlTTqUpULoLDgCwo0Ua5JoMcY1VpSj13VacPIEK7o0H/V6fUcyri5nyZQXYtseMkhKSimJqsk0rlsptiuTpMsVrcaSI4fiGFvRGVtmfkJFaG6FtVfYOwc2/GJiUXQi4rYkahy2n4mNLaja06yCoJ20UTQ9cJnptf8AUX7xjzJ4U27Z6eLI62An5ZeNGz7h7obWMkpRrAiitoIwyrCpc8v+qv3jDeyHipOsSrnNdkaGJQ4NlcmtzRLcwIgKzvODp7DAtmzhXfBFCg3TymmcE2d5wdPYY6sZxzVD2XyPPFrnG6Iqlsj7UEK43R84sQBlA5mMppDbDqVKZSkBJANdp5t0bIorFL1nJXS8kGm2EnFtbDwkou2eZqec5fjH0ehuySASAkUjsc3y7Oj5leCUqnBj2fwiLEjV/wAn44+lRqs+z+GLPR/yfjEeicJ8oed5h90xVa41D7PzEEL/AJnsjsMUWv5s+z80wGEyKckc/wAlQwsTzyfb/CIXJyR7XyVDCxPPD6z8IiSKyNuiBrSRVtYqASCBXAY8sEIiqdAuKrlQxQiZ5+UdIQE8Hqgg62dYobsl0i6pKFC8FCiiMUpoOf8AWGraRTA/CDZFONeiF0oy2do8/TKcI5NvcK2UuJQlQCjqC6WwCSManshgjRslst8E0EkZhSRv6RnWohFo+vyM3Tc2Oi8RWNONJZVJLa3QhScCFJOYz2QqaOqWKfEVfH/guktDw2polAcLd2hLgFLuIpjXrgzSax3ny0pu6kpvXgpY23aYjPIwUnSGUP8AuG+unbF6bUlzk+0ftpg7MVLLF3pf2MtM6Nzd8LSWgQm7ioK+BBEV2do5MtXySipNahY257MI1yp5n+q376e+IJmEKrcUlVM6EGnVAUUnsVn1WWUNDSr9PAnsWUcb4ThaVUoEUIPXAulMwluXN8gX1oQMc6VWR/xh8ukK7bsBqcS2l1SgEKKhdIGJFKmo3V64aLakn4OWf1RafcwyLQQc03gfVINOiowja6GXFJddQCAVUoRTEDGgPPCpOgUuKlLrg92NNYMglhng0EkAk1OdSScYvl6rLOLjJ2cuDosWKWqCoNaVnGK0isVxTiiwpIFeKpV0DfQ7o1wVGD8IloluXeIOKiED7Rxp9kGPPl2R62CcoSckLJOznnqltxtSQSlSrxAvDMCoorojUaOSi2UFLikqJUSkpNcDTCIMSSWZZhoegkV5VEVWTylRMESpohNN1fhEpPejollnkj9TGUnxnCNpHWEgGCJDzg6ewwNJZDbhXnriTF8gfKDp7DFsfJxzNFKZHnghQ1uj5wPJHA88Eq43R84uc7JJTF7hCU1JAG0nCOtIpCTS2ZohLe1RqeZP60gt6VZoq3QQ48knBQPSI+hZLDVEfRH1B9AxlRqs834Ys9E/WD74iuXOqzzfhMTPFP1g++I6iJav+Z7I7DAtsHyf2fmmCl5r9kdhgS2D5P7PzTAZkZJOSPa/NDCw/Pj2x9wQuTkn2vzQwsQ+XHtj7giMS8uDbogSbbcVeGSdhBFTvqDshFp3pG7IstutNocvOBshRIAvZGo6YEVblpD/AG8qf8j3/rixEYiVeCrpbXd9YLRTqrUfGLvEHsaKI3VPdjCkW9aP/bS3/ld/9cJLc8I83KrQl2UZ1wSLrqzkaHNI2wOApNukPrX0VUpjg5UpYUVJK1Urfu40VUHCpjA6YySmptQXS8pKFmmRJF0kdKTDIeGB7/tW/wDyK7oWW/pU3POpcLS0FAugpKTUVvAmu3PriU6a2PT+HSnjzptXz7igp5I4UDdDITjX9wfZSexUQU80fTUP8Z+RieleT6L5qPeL+z/0LygbhDjQV0ImqVACkqGOW/5QGpto5PdbbnyEG2CwlD6XUTDFU1ISsrbrhlimCo7kOqy4542vZ9n/AKN8pwHJaeyKZxpSElZKaUqdamECOW8/6KJRe4CYGPNUCEzmnryagy7YIwIKlYU2ZRRo+YjjkXtzwUopVMNJvcQFVSDtFYqbmniSJdxpxW4kkEDPiGsBueEV0f7ZrrV3QMvwnzAyl2etUK42OnJdh41NzhwclF50qhQpz69DSO/wpZpwzIWgG8AUhZqMjTLfGZc8Ksz/AEGetcUjwpzZ/ksD3++JvGHW0qo2S5F1wqN0oFcKpzrjXP5RJMm4kJ1K03EfCsUtWrOqSDwkoKgGnBPGlRWnGip+dnT/AD5Qf4Xj+OEeNeQ+pLwN5Boit4UqSabolIq8oOf5GMJaelU2w802tTCw4SKobUmlKeso7428sqjg/eyKQjTQkt0zT2ecFe1DBsa/RX4xnv4gGWXXF5JqqlQK4UCRzmK7L08lncSFIWBikpKuopzEW1JckdEnwjXxhbSfL80oDIG4nmTmeusOH9J2lIXcUQq6btUkY0wOPLCWwRcoaVJ27YnladIeEXFNs1ktKhKEjcI7EETgplHYf6SW4MwdVn9+iYms6p+sH3kxWydVrn/CqLDkr2x2piwharNfsj8UB2x5v7PzTBnpL9kfigK1z5Iez+WA+DIyQOCfb+aoYWIfLj2x9wQu9FP1n4jDCxvPj20/dEQjyXlwS8LKaySeR5rtg9/hFCiKpoTiCnHE4Y5QD4Wf/gj61vtMSnXAEi+tKQCSBVQJxNMs46EQfYOlQtIoQpWNaqUD0DDKMT4UJOrTDlNZLq0nmXVQ+KY0MlNOEEMNilcVqJArzZwq0sQ4qUdS6UkpUlYuggCiqEY8x640t0Nj2mjzhLMXSqKExclESuUMcr4Pa6aSjlTZYlOfJHKR2/hkd0WNoJidPwe4upw/9kVUiUsPKJ/ewwUmRUco4JBxKgq7UbaY/CNuaWbDJUpL7huoRSo64stdiq6nMpbUedSEkxBNli6anGhpyYZ02w1ttHlljcQn3QE/KLRbfJ4fUwxY3pxysysxLQvelo0T7cAhgqBOCUg0vLIQK7gVHGCcb3M4/LQK03Gles+o1XGVczqO+ESklCylYKVA0IOYjE5HoEus3RjsHYIgo8vxMCNOVSMdg7IrSobCP30xOi6Emkx/1Up7Su1MeloXrx5fpAr/AFMr7R7Ux6QFa373Q3gi+5Zbkop9soSoVwIBwFQajZGek7FmEE+Sry3SfuGNejHOJpJBqCRGlj1GjlcdhVZbbyMFS6SDtKHcPjjGlkGaGhpU4igIFDsAVjhEJe1ynBaQscuB6x3Qalcs7Q+bWMionqvA0jRx13Jzm32Jlgx9BXiTpyWimzBXfHIbQSsHllajXOexUWk4L9sdqYUtv0Q0fpH8cXtzYuue2PwRaxKGp4yvZH4oBtY+SHs/lgrhBeV7I7VQutR4FpFNqfkmM+DLkzXoj6z8Zg6yD5f7SfuiADxR9YPvwfZB8uPaR2RBcl5cEfCxe8Rqf6reA6Y4uzmwApa6VOBVQmtTShOMT8LyqWefrW/nE5xTSU3nVKAJ9Y027MhHQiG9IvkUCh4NzAHYkDHqxhLpU4Ay6CoElJAyxN5RyHIDAdoaSpAusBftKUaDmAMYi1rRUXgp1aiSlWdTsVCymuEVx4nephCBEiIXItpn1j7qu6J/xtn1j7p7ogd2peQy7B8u3z9ZhH/G2d59090HS+kDA9I+6YxnJeQtYPDoZBIDjbiioYKSU0Ap17Yfy7BT6RV7VDC+zWUPJdnQ4QiWQQU3DVQURXGuGzZHU6Ty+9fuGGqiTm23uNuEIIIu4Go1duzMkQM6IBXpRL71+7FC9KZf+57v6wbFsImEROy0oDrAcSlSSHzRSbwqA3Q0hW9pKwcNf3f1j61rVVL+LutgEgvDEVGIRsqIEtzJ7G3mG5e4q6y3W6cmhuzwEeO2osqebpiVttU3klNPlGoe0/XdSagqUlV5KWyLuNKFSlUxFDCWyGb77azgG2EYnIEhQHUKmFSa5M1bSNEwwKAKdCSKAiiqA0yKgM4tMgv0KL9hQV8M/hBTKG14pRS9Q0SquCRUUpWoJGVBAjksMScCMTqnNWATeTjhjshbL6TM6QNqEzLXkqGscwRtTHoqDrfvdCFTryBdSsqTqpKbyVAKJx1F40Ax3wz4R8UNGXOcFB/44VhrWxLS9x8yrCLb8IUWwtPHl1jlSpK/hSsWDSJj0ipB+mgp7Kw9oTRIblccSqF6LSaVxXEH7QH3qRchyuVDzEHsjWbSHB074+gS8dx6jH0awaRi7NouIFFVCiTqnLW7xC9Uwqjl0HFQKcNmp3GMVMS6sy8c/pd8DcEsYh8j3++FeQZdN7nq0tOArKl3qXQOKc6nviE7aKODQmirwTQ6u26OvERgpETBNBMq/wCXfHbRs50pDi3b5IGeOznjPLsD5bfkfKdwyPHCui/XsgqyZgcODjQqRjzZx547IrUON9/80Rs6TcZdQtJBuKCrusAeeFU4jy6eRu/DLaifEghOJLqMdmFaxlJucKzVZqYH00mnpplKCgICVXqgknKMvMyUyTXhFjLIqpgKbIfWn3EjhnHsaYODbdhDpK8AtHKkgU5zC5UrMDN1zpUqIuyjiyi8SspBAOJOdcTG2DpnxRBJEWNt1ypBcvYaznhyY1ifCIaUlKjUFQBFR8SMUwE7dIq4OKuQOxKqWq6hBUrclJJ6hDpGjDwFXOCa5HHW0H3SaiJv2oC2QlRYb9VsKTe515rJ5TDazJBEm2l5xKVTbib0u0sXgyk5POo2qOxMHYDT29+EP9HLDcbkJlhwobXM6rN9YAVShz3YHGM6/oRMJJSFMLUM0peReH2VEQqDs0ouqddLq3K3lKSSaHd6vJTKDZaYKgGpsKcRkhylXWuVJPGT9ExtUWKsU1uKLRs15lV11paD9IUrzHI9EL11h3bE9MyRDd7hWlUISoFbLiNigk1p0UIMK1Jv61LlcboJITXYCSTGYIrU6QCtR3Q7tuf4RhtSASlKlEmh1VEYpO7i1hc5Ljl+MTlX3GQeCcUgK4wGIJ30Maw+nJCkTd8gJT1Yk4cmcbJoFlhOsUKWEJCrhUASAkJUByA9cJpa0n3FpQHlC8aEhKRhtxA3RoXXVJVeCnWwhNQQLzayaJSCBiSMDSBJhhBjAJ1ckKu0SbpukhOKhTlX2xATdzWJcbBBcXe1hmUhOPLQ0G+B5hClXUENuhdxKyk8GQBi4aJINb9TQRRVVbl59grcqAQFpCGwRQA4JBGO3KJln+fn9jBtwqKAQ04AC4TSir5pwZSk5YHOHpNRmDjTGmzbyRlMXLpAaWFOXtUlCg2jiG7gVEGuykHptM1TeSpFb1QpINAnaThTftgi0OHHMMj0An4DOImYSrCoO0jCuW75RVLzIUm8kmlBdpy9lYk4oGoNCBqioHwEExB6TbVmhPujLdA5stsnAKGyoUodVTFq0JxphTDAkCvRnHQo5hR+BjB3KTZX910cxBHXSPoOD6RgQOsx9GMJi4SB3Rcyg49wi5qlBl1wS2oY4jrELRty5pBr0bhFM+4sN0gtD4rmMt8CWk8ODoCD9oRmgJSvgRKcWcxt3QVZ1eFTXKo3wEXD6v8Ayg2zXjfTgAKjGsTOlwdcDTSGSAZUsYGqdvLjCJxsjf736RqLZmElhQqCdXCo3wmLyeTrEFsXDGbjwxWTvB6/0iKlAdW/9IZEjk6xAkyd27ZSAty6jJ9gNB5+v9I6WQSKgHnpXsj5Kz9LqiVTvV1Qdynpt7NC1TimytxQJWnFkFJWjDEYDDrhi3OKmaPO3uFIBUsi6a7k0yAAETBOWt1QUG04XVq6QIZy2oj8s1NS/wAFSL+PlD0490S4VdMQVeyQfgaQQlgFJJXX4RcXG0jVBUd5Jw6IlRTS+yYjlpp1bq21pcLQUC0FAJSi8NcmuOzIHOkHrkU7R8Yi4CVE1xPUOaOAH18YaUm6Ni6eUL53ImyEnaQeeB5uwVUFFA9IgpCSPSrBCMaaw6v0hdU13HeJ+BHJSBQ5XbQgYjM4fOGLCuDKlHhGgVFSiDeTdRgMDvrlBcxS6KayrwuioAwqTXoEV+PgYKSpGewKT8IrqbXBz+n9T2e3sdSkLF0BtxQBFfNqxzzO3HCKVquZLcbKEBN1YvIx212nEjKDkPtLqUqQcBQUAJO2Pptm7S4opyvClQegwqnvTG0KX/HcBcbNSrg23KICBcN1VVccUHF2nKLHFgXkpWtugCAFi8mtdm07dkV8DUiqG1gqqSglJFMjTaY6lzIFSkmpN1xNcAMRXZDkXCmXNurSVFAbWRdSmhAJpWtRyc22GTMxfw2gkqBBHxOY3GEobKrlUIViVEoNKbjTbluitt+hTRa0VKlEKFcBmDuHRBJNDxYwTy1PRn3RxJ4oB/ecCsTd9IqpJN3C6TQ7yAcRkMIIUrjYigH7p1RhTpYvYk9sfRG+E4HMc0fRg2zL8PHQ9AYMdBh6R6yzMND0TD0A1joVGodZ2g3h4mHoAvR29AoddQw0vRNL0LwYmFQKCuoYeXo6l6F96Pg5GoZdS7GYcj7hBC7hY7wkCinzIxDsdvwC1eVgBWCFBKDRxQCjWiBis0zAG/njUxZdbCC+otColeigTivQQlAoKFWsuu0EUup3bYLq6MnUrSThqIqKp4pGymFDtgUQfxF3SgyAMdBiHCOUoot1FKng6VpntBFY7fIAN1FDsoquftRhl167xf8ABKsfViIJqRROArWiss6HWih4EipNAcKDDnxzjGl1yr6Y7+4Q04latVacMKba7T2xaVQApoZUyyps5oihxaRqG8Ny++C0Jh6qWJU1qT3253IWs0NRQFNcBVMMDhmILQ2tPEdNPVVrD5HrrA80+hxBQrUUeLXEVGOYygxFboOYoKkYjLfAba5KRfTZ8kr717O/yil2YV/MarT0mzj1YdkRYm0mgQ7TCgQ4Offnnui7hBAM6wDjQEQVTJ9R0VLVCX33DHxtU3SiaXkHeMQBiNsRDtKpDlQE8VwVHOTChF5J1FKTzGo6jFxtBf8AMQlY2lOqr99MGjy5WuUHPtgVq0cEUCm1Y40qEpxocTjBUrPpu3FKJVRJJXxgnDM5VyhOJttRN1ZQtWFFYU5jBKlOEqvALQaBORw21pjTnjEtnwN3kXlE02/pH0I3bbuEpCVUGVFkDoFI+jUbV7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://images04.olx.kz/ui/11/98/92/1301655741_183419692_1---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06267"/>
            <a:ext cx="3240360" cy="27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24" y="764704"/>
            <a:ext cx="399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/>
              <a:t>3. Монитор </a:t>
            </a:r>
            <a:r>
              <a:rPr lang="ru-RU" sz="2000" dirty="0"/>
              <a:t>должен находиться от вас на расстоянии вытянутой </a:t>
            </a:r>
            <a:r>
              <a:rPr lang="ru-RU" sz="2000" dirty="0" smtClean="0"/>
              <a:t>руки</a:t>
            </a:r>
          </a:p>
        </p:txBody>
      </p:sp>
      <p:pic>
        <p:nvPicPr>
          <p:cNvPr id="11266" name="Picture 2" descr="http://prozrenie.info/wp-content/uploads/2012/08/comupter-us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3999" cy="40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6262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000" dirty="0"/>
              <a:t>4. Во время работы за компьютером делайте перерывы по 15 минут после каждого часа работы за ним</a:t>
            </a:r>
          </a:p>
        </p:txBody>
      </p:sp>
    </p:spTree>
    <p:extLst>
      <p:ext uri="{BB962C8B-B14F-4D97-AF65-F5344CB8AC3E}">
        <p14:creationId xmlns:p14="http://schemas.microsoft.com/office/powerpoint/2010/main" val="24987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2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/>
              <a:t>5. Мировые </a:t>
            </a:r>
            <a:r>
              <a:rPr lang="ru-RU" sz="2000" dirty="0"/>
              <a:t>производители компьютеров очень серьезно подходят к вопросу защиты от электромагнитных излучений и постоянно внедряют новые, самые современные способы защиты. Поэтому не покупайте старую модель в целях экономии, помните, что чем новее компьютер, тем он безопаснее для вашего здоровья. Ноутбук имеет более низкий уровень излучения электромагнитных волн по сравнению с </a:t>
            </a:r>
            <a:r>
              <a:rPr lang="ru-RU" sz="2000" dirty="0" smtClean="0"/>
              <a:t>компьютером</a:t>
            </a:r>
            <a:endParaRPr lang="ru-RU" sz="2000" dirty="0"/>
          </a:p>
        </p:txBody>
      </p:sp>
      <p:pic>
        <p:nvPicPr>
          <p:cNvPr id="12290" name="Picture 2" descr="http://www.macdigger.ru/wp-content/uploads/2010/08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1804"/>
            <a:ext cx="3359395" cy="2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>
            <a:off x="3887924" y="3687874"/>
            <a:ext cx="1512168" cy="1080120"/>
          </a:xfrm>
          <a:prstGeom prst="strip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://apcmag.com/images/3348748984_8188c1bf72_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996952"/>
            <a:ext cx="3312790" cy="28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810" y="116632"/>
            <a:ext cx="87666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Кухня, это место, где женщина ежедневно проводит не мало часов своего времени, чтобы порадовать своих домашних вкусным приготовлением еды. И конечно на ней установлено все необходимое оборудование, чтобы облегчить труд хозяйки. Однако именно эти бытовые приборы создают электромагнитное поле в помещении, особенно если этих приборов </a:t>
            </a:r>
            <a:r>
              <a:rPr lang="ru-RU" sz="2000" dirty="0" smtClean="0"/>
              <a:t>несколько. Поэтому</a:t>
            </a:r>
            <a:r>
              <a:rPr lang="ru-RU" sz="2000" dirty="0"/>
              <a:t>, чтобы лишний раз не подвергать свой организм облучению, помните, что:</a:t>
            </a:r>
          </a:p>
        </p:txBody>
      </p:sp>
      <p:pic>
        <p:nvPicPr>
          <p:cNvPr id="13316" name="Picture 4" descr="http://samarashop.net/wp-content/uploads/2013/02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2" y="2435409"/>
            <a:ext cx="6814517" cy="42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2602"/>
            <a:ext cx="418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/>
              <a:t>1. От </a:t>
            </a:r>
            <a:r>
              <a:rPr lang="ru-RU" sz="2000" dirty="0"/>
              <a:t>холодильника, оснащенного системой </a:t>
            </a:r>
            <a:r>
              <a:rPr lang="ru-RU" sz="2000" dirty="0" err="1"/>
              <a:t>no</a:t>
            </a:r>
            <a:r>
              <a:rPr lang="ru-RU" sz="2000" dirty="0"/>
              <a:t> </a:t>
            </a:r>
            <a:r>
              <a:rPr lang="ru-RU" sz="2000" dirty="0" err="1"/>
              <a:t>frost</a:t>
            </a:r>
            <a:r>
              <a:rPr lang="ru-RU" sz="2000" dirty="0"/>
              <a:t>, исходят электромагнитные излучения на расстояние 1,5 м от дверцы, поэтому не стоит подолгу находиться вблизи </a:t>
            </a:r>
            <a:r>
              <a:rPr lang="ru-RU" sz="2000" dirty="0" smtClean="0"/>
              <a:t>него</a:t>
            </a:r>
            <a:endParaRPr lang="ru-RU" sz="2000" dirty="0"/>
          </a:p>
        </p:txBody>
      </p:sp>
      <p:pic>
        <p:nvPicPr>
          <p:cNvPr id="14338" name="Picture 2" descr="http://arduino-japan.com/img/495/e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722796" cy="29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bigpicture.si/wp-content/uploads/2012/05/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03711" cy="22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thumbs.dreamstime.com/x/girl-empty-refrigerator-18919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2852936"/>
            <a:ext cx="2448273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407" y="4941168"/>
            <a:ext cx="8708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доисторические времена, на заре человечества, первые "</a:t>
            </a:r>
            <a:r>
              <a:rPr lang="ru-RU" sz="2000" dirty="0" err="1" smtClean="0"/>
              <a:t>хомо</a:t>
            </a:r>
            <a:r>
              <a:rPr lang="ru-RU" sz="2000" dirty="0" smtClean="0"/>
              <a:t>-сапиенс" промышляли собирательством, употребляли в пишу сырое мясо, одевались в шкуры убитых животных, жили в пещерах, передвигались по чистой земле исключительно на своих двух. Они довольствовались тем, что было им дано</a:t>
            </a:r>
            <a:endParaRPr lang="ru-RU" sz="2000" dirty="0"/>
          </a:p>
        </p:txBody>
      </p:sp>
      <p:pic>
        <p:nvPicPr>
          <p:cNvPr id="2050" name="Picture 2" descr="http://s.pikabu.ru/images/big_size_comm/2012-09_6/13487428593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" y="404664"/>
            <a:ext cx="394855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istray.ru/files/images/i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68520"/>
            <a:ext cx="3124497" cy="39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789" y="45091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000" dirty="0" smtClean="0"/>
              <a:t>2. Если </a:t>
            </a:r>
            <a:r>
              <a:rPr lang="ru-RU" sz="2000" dirty="0"/>
              <a:t>у вас дома электрическая плита, то нельзя при приготовлении обеда стоять к ней вплотную, старайтесь находиться хотя бы в 30 см от </a:t>
            </a:r>
            <a:r>
              <a:rPr lang="ru-RU" sz="2000" dirty="0" smtClean="0"/>
              <a:t>нее</a:t>
            </a:r>
            <a:endParaRPr lang="ru-RU" sz="2000" dirty="0"/>
          </a:p>
        </p:txBody>
      </p:sp>
      <p:pic>
        <p:nvPicPr>
          <p:cNvPr id="15362" name="Picture 2" descr="http://blog.ipelican.com/wp-content/uploads/2013/01/chef.jpg?w=1024&amp;h=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" y="3374291"/>
            <a:ext cx="3974007" cy="26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ictoria.ru/image.axd?picture=2012%2F6%2F9b38a4db-2d08-430a-9a8a-4e0e36b25d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5" y="620688"/>
            <a:ext cx="3966392" cy="21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art-a-designer.ru/wordpress/wp-content/gallery/part_37/wuesthof_redefiningsharp_cucumb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11" y="1081079"/>
            <a:ext cx="42251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1447" y="1102181"/>
            <a:ext cx="3988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/>
              <a:t>3. От </a:t>
            </a:r>
            <a:r>
              <a:rPr lang="ru-RU" sz="2000" dirty="0"/>
              <a:t>микроволновой печи самое безопасное расстояние– 1,5 </a:t>
            </a:r>
            <a:r>
              <a:rPr lang="ru-RU" sz="2000" dirty="0" smtClean="0"/>
              <a:t>м</a:t>
            </a:r>
            <a:endParaRPr lang="ru-RU" sz="2000" dirty="0"/>
          </a:p>
        </p:txBody>
      </p:sp>
      <p:pic>
        <p:nvPicPr>
          <p:cNvPr id="16386" name="Picture 2" descr="http://img1.liveinternet.ru/images/attach/c/8/102/212/102212969_3256587_mikrovoln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6" y="2780928"/>
            <a:ext cx="4164878" cy="27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karvit.ru/wp-content/uploads/2011/09/SS_33615631_microwave_pict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3545344"/>
            <a:ext cx="4231911" cy="28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fishki.net/picsw/092011/19/utro/history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5" y="267720"/>
            <a:ext cx="3946694" cy="30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Ну и самый главный постулат: избавляйтесь от старой техники как можно быстрее – ее электромагнитный фон намного выше, чем у </a:t>
            </a:r>
            <a:r>
              <a:rPr lang="ru-RU" dirty="0" smtClean="0"/>
              <a:t>современной</a:t>
            </a:r>
            <a:endParaRPr lang="ru-RU" dirty="0"/>
          </a:p>
        </p:txBody>
      </p:sp>
      <p:pic>
        <p:nvPicPr>
          <p:cNvPr id="17410" name="Picture 2" descr="http://www.fresher.ru/images7/staraya-texnika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19" y="526604"/>
            <a:ext cx="3640833" cy="25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fresher.ru/images7/staraya-texnika/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9" y="2476301"/>
            <a:ext cx="45339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warble-entertainment.com/media/images/full_1297807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03" y="3493949"/>
            <a:ext cx="3602198" cy="27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330" y="1412776"/>
            <a:ext cx="83978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 выполнила: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ученица 11-А класса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Алчевской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ИТГ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Чернявская Карина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8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Прошло </a:t>
            </a:r>
            <a:r>
              <a:rPr lang="ru-RU" sz="2000" dirty="0"/>
              <a:t>немного времени, и что мы имеем? Проснувшись утром, мы идем на кухню, подогреваем пищу в микроволновой печи, включаем электрический чайник, сушим волосы с помощью фена, ставим на подзарядку мобильный телефон. Завтракая, мы смотрим в окно и видим рядом жужжащую линию электрических передач... </a:t>
            </a:r>
          </a:p>
        </p:txBody>
      </p:sp>
      <p:pic>
        <p:nvPicPr>
          <p:cNvPr id="3074" name="Picture 2" descr="http://about.kz/images_store/image_e7674da18086c871ce469fa3ec14e38d77a797c7_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24" y="3068958"/>
            <a:ext cx="2520280" cy="17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m.shopstyle.com/pim/b6/95/b69556b6ed2e9c6980e289f8bb2ba3a1_b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9918"/>
            <a:ext cx="2758033" cy="27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ho-is-4u.ru/image.php?d3d3LnZvbG9za292YS5ydS91cGxvYWRzL3Bvc3RzLzIwMTItMDQvMTMzNTAyODI0Ml8xMjk4NjY5MDI4X2Zlbi0zLmpwZw=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70640"/>
            <a:ext cx="2262116" cy="33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ayanbox.ir/id/5329563540270652338?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36" y="4908935"/>
            <a:ext cx="2228057" cy="18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varlamov.me/img/provoda/00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" b="2631"/>
          <a:stretch/>
        </p:blipFill>
        <p:spPr bwMode="auto">
          <a:xfrm>
            <a:off x="5117766" y="161227"/>
            <a:ext cx="3804582" cy="24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3" y="40050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Электрическая энергия - величайшее открытие человечества, без которого цивилизации в ее сегодняшнем виде не существовало бы. Этот вид энергии широко используется человечеством, но у палки есть два конца...</a:t>
            </a:r>
          </a:p>
        </p:txBody>
      </p:sp>
      <p:pic>
        <p:nvPicPr>
          <p:cNvPr id="4098" name="Picture 2" descr="http://ortcom.kz/media/upload/112/2013/08/27/4de3daba2a012de9ca9471d1032305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87" y="497859"/>
            <a:ext cx="4165193" cy="25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pjr.files.wordpress.com/2009/03/imagem-radar-texto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81642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o44.ru/media/k2/items/cache/e4277b24b080d69d4b50c2dc533bc4bc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289476"/>
            <a:ext cx="37423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1796" y="617538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Электромагнитное поле всегда возникает при движении свободных электронов в проводнике, поэтому передача электрической энергии сопровождается интенсивным электромагнитным излучением</a:t>
            </a:r>
            <a:endParaRPr lang="ru-RU" dirty="0"/>
          </a:p>
        </p:txBody>
      </p:sp>
      <p:pic>
        <p:nvPicPr>
          <p:cNvPr id="5122" name="Picture 2" descr="http://st01.kakprosto.ru/images/article/2011/11/30/1_5203a3f66eb3f5203a3f66eb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0" y="282798"/>
            <a:ext cx="2860401" cy="28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QUExQVFBQVGBgVGBgYGBoXGBgcFx0dFRgaGxwYGyYfFyAjGhcUHy8iIycqLCwsFx4xNTAqNSYrLCkBCQoKDgwOGg8PGikkHCQsLC0sLCwsNCwvKiwpLCwsLC8sLCwsLCwpLCosLCwsLS0sLCwvLCwsLCwsLCwsLCwsLP/AABEIALgBEgMBIgACEQEDEQH/xAAcAAACAgMBAQAAAAAAAAAAAAAABQQGAQIDBwj/xABLEAABAgMDBwcGDAQGAgMAAAABAgMABBESITEFBhNBUWFxFCIyM1KBkSNCYpKhsQcVFiQ0U3KCk7LB8ENjZHRUc4OiwtHS4USz8f/EABoBAAIDAQEAAAAAAAAAAAAAAAADAQIEBQb/xAA9EQABAgIGCAUBBgQHAAAAAAABAAIDEQQSITFBURMiMmFxgaGxM1KRwdFCFCOisuHwcoKSwgUGJENig/H/2gAMAwEAAhEDEQA/ALr8Hua8vKyDGiQCXW23lrUEqUpakhdaioASTzQDdTEm82H4vaw0TdMKWE0pQJ2bEpHBI2CIubA+Yyla15OzjXsDaEnxAhlGNxM1z3k1iuHIm/q0eonedm1a/XVtMAkW/q0eonVZ3egj1E7BHeCKTKpMqP8AF7VKaNumHQTsIphsWsfeO0xtyJutdGita1spxqFVwxtBJ4gHVHaCCZRMqP8AF7VKaJulKUsJpSlimHZ5vC6NuRN1ro0VxrZTWtSquHaKjxJOuFeRnVKmZskkpC0BI1Cib6d8OobFYYbqs8AfUTUklR/i9rDRt0w6CdwphhRCB91OwRnkLf1aPUT6W701+uraY7wQqZUTK4cibF+jb29FO41w9BB+4nYIjSfJ3UktobUkEoPk00uqkjo0NylC7Uo7YiZceU64mVbJTbFp1Q81vCg3k07qw3l5dLaAhAASkUAG6HuYGQwXbRuG7M8cFMyteRN1ro0VrWtlNa1t1w7QCq7RWNfi9qlNE3TDoJwpYphhZATwFIkQQiZUTK48ibx0aK1rWynGpVXDapR4qO0xjkDf1bezoJwuGzYhHqJ2CO8EEyiZXDkLf1bfqJ12t3pr9dW0xkSTeOjRt6Ccag7NqEH7qdgjtBBMomVH+L2qU0TdMOgnChTTDCypQ4EjXG3Im610aK1rWynGtuuGNrncb8Y7QQTKJlR/i9rDRN0pSlhNKUCaYdkJHAAao25E3jo0Vx6CdpNcNq1n7x2mO0EEypmVBlOTuVsJbNg2SLCQQRS4iz6CPUTsEd+QNfVt+oneKYbFr9dW0wpy2wWVibaF45ryR56NtO0nUdlYdMPBaUqSapIqCLxSHxGAND2mw9DiPjciZWnIm610aK41sp2hVcMapSeKQdUa/F7VKaJulKUsJpSlmmHZJHA0iRBCJlEyuPI2610aK41sprWtuuHaJVXaaxr8XtUpo26YdBOwJphhRKRwSNgjq70TQ30PuhZmw+pTAtKKilSkEnHmmkNDCWF87iB6z+ETKnmSb+rRt6Cd52bVr9dW0wchb+rb9ROqzTV6CPUTsEd4IVMqJlcOQNfVt4U6CcKEdnYtY+8raYzyJutdGiuNbKa1qFVw7SUniAdUdoIJlEyo4ye1Smjbph0E4Us0wws83hdhFFzv+DPJ8y8oqCmZh9PNWg8wLHnFHnE1AN99NtSfQoqmdxpMSvE/p+/3dpowrPqlNhuM7187z+a5ZdcaW4m02tTarKmrNUEpNLToNKjWAdwjMWXOdtXLZq5fXu6ne2r+lPvMZhy3L3jNWnIJOlKcnZwpToDskjwMNIW5s15DKVrXk7Na1r0Bjav8b4ZRideVzn7RRELJGU9O3bCbNFKRQmvRJTW6JsI80AQwsHEPPfnJENawGE52II6z/RVTyAQQRnQkmbvTmDtdPsu/f7o7hJm8fKTI2O+++HcaqX4p5dggojR10JSVHBIJPAXmN4T50vkS5QjpuKShO+pFr/bWFQYekeGZlC1zZaKkuPq6T6rQ+wKhH+2kOo5SzAQhKE3BICRwGqOsTGiaR5d6cMOiEQRo66EpKlEJAFSSQAN5hOcquzBpLJCUfXOA2T9hOKuJoIIcJz7RYMzd+916E4ddCRVRCRtJoPbC1edEuCQHLZGpCSo+wRqzm23W08VPr2uGqe5HRHhDVtASKJAAGoXCL/ctzd0HuT0QqlL/AAmMLmNAG3hcSVKQRSm6lYsMpl1h25DqScKE0PtpEtTCSq0UptDA0FR3xxncmNPdY2hdMCQKjgcR3Q2I+jPIqsc2zzTt9B3ClSYISnJLrF8u4VJH8J02kn7K+kk8ax3ydlxLii2sFp4YtroCd6TgobxCXQbKzDMdRxH/AKN6hM4IIIQhYWgEEG8EUPAwkzaVoy7LE3sqqn/LXegdwuh5CPKKtFOS7nmuAsmmtR5ySfAxqgazXQ8xMcRb2mEJ5BBBGVCIR5onyb26YdHth2TCTNEeSdO190+2NMPwX8W+6E8gggjMhQ5LKQcW4kAjRqsk7eETIR5t3qmVfzlJ9WHkPpDAyIWjd2QiKnnf18rxPvH7/d9sip54dfK8T74vRPFHPsrw9peK50BHLZrq+ve/w/bVter4wRKzm0nLZqml693/ABPbVsu8IzDSugF7vmr9Ak6UpydnClOgnCyAPACGkK8210kJUmt0syTiT1Y2lRPiYnSk2l1AWg1ScO6MbgbTguc/aK7QjyKbE1NN4C0lxA3Ec4+MPIRZVOim2HvNWCws6hXnAnvFO+H0fWrQ8xZxFvtJVT2CCMRlQkmRxZnJxO1Tah6t8PIp+VM5GZXKaUrKgXWgmgSTVVoBO7CLhG2mQ3ipEcCA5olvkJeyCiK3lbKLS52WZLiAttWkKaitaWQON9aRZIqDWbzS8sOTBFVNoSKagoigVxsxNCEOb3PJEmmUs7h3QrfHCenkMoK3DZSPHcANZOEdHnQlJUo0CRUnYBrhHk9kzTgmHOrSfIIP/wBh3nVuhEKGHAvfsjruG/tehZl8nrmiHZgFLeLbB1bFObTu1Q+A8Ijz08hlBW4oJSNe07BtO6FYD8zeSZZnZ/GWN5/h918MNaMKxk1guyHDEn9lCYzuVmmescSknAE3ngMTEP5TtmtlDy+DS6eJAESZLIjLXQQK61HnKO8k64nVik4LbgTzl0ke6FTpf4SULmdByaYTcTVSDW67oi8w8bzolz0lFv8AzEqbHisAQ0sitaX7dcYcbCsQDxAPvhsSLRnEVYZbZ5p28whYaeSoApIUDrBrXwiNlPJSH00WLxelQuUk7UnVqiI/m01W01aYXjabNAT6ScFcI5qyg/L9enSt/WtjnDetA94uirGTNaC63I2HlgfWe5CJXKTjDgZmTW0aNvUoF+iqnRV7DSHcQ1oamWqc1xtY1e/cYX5Nm1suCWeJUD1Lh88DzFHtD20gewRQSBJwvGe8e45jcJ5CTO5NJfSDFpSVjjUC7uJh3CPPSQceknm2iApScTqAvPuitDI07JmQmJ8MeiE7SagHdGYR5lF3kTGmUlarAooV6Oqtde2HkLjQ9FEcyc5EifBC5zCqIUdiSfAVhZmmn5qhXbqv1iTG2c+UUsSriyQLrIrrKrqe2JeSpTRMtt9hITDQKtHnm7sLe4QpUaPOWUqVsBPgCY2hPnU+Qxo0XLeUGkcVXn2AwmCzSPDcygIzTb+bhf1ylPeuaw5jlLMBCEoAoEgAd0dYmNE0kRz8yhEVTPDr5XifeIsjU6hTi2wecilobLWEVrPDr5XiYdRQRFE8vZXh7S8VzoKOWzXV9e9/h+2ra1XxgiTnM4rls1evr3dbvbV/VD3CMww3roBe85r/AEGU/t2fyD0U/lHCImQvIvPSx2l5velZqo9yqiJea30GU/t2dlOgNilD2njGMuZNUsJdaoHmiVJ2K2oO0H30hUJwm6G653Qi4+3ArnuvKaRCyzk4PsrbOsXcRen2gQZKyol9sLTcRctJ6SFDFJETYTrwX5OB6hUS7IGUS8yCq5xBKFjYpNxPA4iGMUXOLIswzPInW3CpgKBdaF1BSzau6V3hSLu06FJCkkEEVBGBBjTS4LGhsWGQWuts+k4tPDspKr+eWS0KS3MFFpcutKxtIJoeNK1puiwtuhQCgaggEbwY1mGQtKknBQKT33QpzYeIQphXTYNj7mLZ700ipcYkAAnYPQ/B7qE6hJkb6XOn0mgO5N/th3FayZNhpM48cAs47UiyB40HfBAaSyIBeQB6uHwpXfKx5S+JUdWmi3yPFLe6uPAQzyhPol2ypVwFAEjFRwCUiIWQpfQsFx00W5V1wnEVvCT9kXRxyYwZlwTLgIQnqEHUPrCNp1boa5rbjsM/EcZcegCF1yfkxTiw/Miq/wCG3iloH3r2nVqhyVUvrSnshRNZeqstS6dM4Lia0bR9pVMdwvjVOb5cNqZcLpxsCqGh3C895Iij2l2tFNUYDGW4YDjKd9qF2mM5GEKs6S0rsoBWf9t0cl5wKvsy0wT6SbIPeTDOXlUNpsoSlI2AAD2COsKrwRc0nifiXdQqZKZ6zS5rRLkHW02Sq81JodRF1N2MPPlKkdY0+2O0ps2fEEwwTOtldgLQV0rZCgVU4Yx3h0WNBcR91VswJ9bZoUSSys071biVbq0Pgb4lxBnciMvXrbSVdoc1V3pC8RB5BMMXsuaZH1bvS4JWB7612wqpCfsOkcj8/IClbTeRVNrLsqQhZvU2erc21Hmq3jvgDjc8ypBqhxJFUm5bSxgf/YiTIZdQ4qwQpp0YtrACu7UocI55WySVEPMkIfQLjqWOwraPdDg9wcGxbHC53aeY34cLELOQsoqWFNO3PNc1fpDzVjcoQwfTVChtBHiIrUzO2wmbaSQ8xzHmvOs+cgj2gnUIssu+lxCVJNUqAIO0GKUmHUIeBLMZHLhiN3BCWZqK+atp7FUeEN4R5pHyTg2Pup8FQ8JilLEo7+JUKmZ9ZAE89LMaRaMXCB0bKaXkazXCLgyiykCtaACu2kJcgjSuvTJrQnRo+yi4qG5Rvh7DaVFdVZAJsYOptPxyQiEMt84nFOYtS4LadilnpH7tKRBz7yrNJSlmSSFvOA2qUtoTcLQBu7zDzIEjoZZps4pSLR1lWsmJELQQNMSJumAMQMSRvuHNCYRzmZgIQpajQJBJJuF3GOkV+ec5Y7oEHyDZBeVqURg2Dr3nVGaDDrut2RaTu+ct6F3zXZOjU6q5Tyi5fiEk81PcIWZ4dfK8T+kWsCkVTO/r5XifeP3+79MGJpKRWzn2V4e0vGs50Dls1cOvd80dtX9GfeYxBnOpPLZrnJ697zkdtX9WPcIIDeugF9AZs15DKVrXk7ONa9AdoA+IEMoV5q05BJ0pTk7OFKdAYWbvC6GkYnXlc5+0UpyjkdVvTMKDb3nA9BwbFj9RfG+TsuJWrRuJLTwxbVr3oOCxwhnC/LmRETTRbXUVwUOknek6o0MiNfJka7PEfI3ehVVOSoKF1FA1G0HUYQKbVJKKkAqlVGqki8sk4kbUbtUQs383JnJwUhtfKmSa2Fmy4knGyTzT3w5l84mVGwurSz5josE8K3Kh5h6JzhCOkh7st4vaRn3E1KZMvJWkKSQpJvBF4IhJlX5vMNzAuQvyTuwVvSs7cKd8Zeyc5LkuSotIN6mK807VNnBKt2BiSl9qdYWkaxZUkiikK3jEEGKMaIbq4tYbDmAcxniMDJCaCKPJDTFDGIXMOuODahtVPzUhzkfL6ENWJhxKHWjYVaNCaYK+8L4qmbeWkt8rXUF0uLSwmvOIWbRUK6q390aaKzR6RsxWEpW3kzAPUFVrNnKatOVHOUPFitGGhbfVWlSLwj2VJ3RkOrnDRslqVFxWLlu6iEdlOquvVC3JkmHG/KKsyqCVLUebyhytVKNcEV1a+ENfjVx4UlkhDQu0zgomn8tPnbq3RZ7NHqs+nE3Dec3HLASEp3WU8qYlGgKoabThU0/W8mIgy0679HYKh9Y6S2jw6Z8IgMuyra6lS5t/WQkuqG4AXIHCGHxhNL6uXDY1F1X/ABReIQYIbrETObjVHITBP7sQj4rmF9ZMlI7LKQin3jUnwjKs1WVDn6Rzepaq+wiDkM0q9Uwlvc22CO4rvgVm7a6UxMng4UfliukLf9wD+EEew7oSmW+DSSbfLqUrqQRYLhI4i+17YbHNpI6t19rcld3+6sJZP4OENzRe5VMKqkiyXDav9LH/APYdDN2nRfmQd7pV7DGikUis4f6hzrBeD6WkoWOTTbfRcbeGxadGfWTWvhGBnFYumGls+lS0g77Sa2R9qn/WwydMp6MzapglbY/Mm+MKmptA57DboP1S7Pscx7ozya++qeGoeoA6IKkzMozNIvsrGKVpN43pULxEATb0pc8S8xgHRetH+YBiPSEQnnJYKtDSyThPSKShKjsNeYsf9xMbys82PKpS+1TrWbzT028cK4QwQnNFW9uTrD/Kbp8DbkgIyuzQibYovm0cSLw63r3EgYHZURpmxOJStTINW1eWYO1CsUjZYN3fHNkaOr0mQ6yb3GAcNpQPNO0YGEWUp9Eutt9tQ0JXpEjApJI0jVMRUmtNVmNDYYfDMMngTYRK4HIjDMEyuErNBJAAVnzUFEvj+odPiY65yzZS2G0dY8oNp3VxJ3UrfCTIOdkqhx8KeSkLctJJuBrvhnkk8ofXM1q2irTPDz1bwSLjGRxaY7o14EjxOA9b9wKs+E+HtgjiE4kZQNNobTghISO4RDyrliwoNNJ0j6uinUB2lnzQIjzOV1vKLUpQkXLdN6Ebh21btUd5aWZlEKUtYBN63FnnKO07t0LEOqa0UTcbm4meJ+LzuS1vkjJOiClKNt1w1WvbuGxI1CJr76UJKlqCUi8kmgHjCheW1u82WaUut2kULDY3it6+6E+bmZj4dU7PvmZIPk01Ngbyk68KQzQB1aJSHhpH0/UdwGEt8pDBRJNVzLs5zWrTUv5ztKLXubBwB7R7obyUkhpAQ2kJSkXAe87Y70gjJEi1hVaJNy9zmf2JIRFTzw6+V4n3j9/u62RU88OvleJ94/f7vZRPFHPsrw9peP5zNr5bNXL69367tq2S5HtgiLnQEctmuq697/DdtW1dfGCGldAL6EzZryGUrWvJ2a1rXoDG0a+N8MqQrzW+gydKfR2cKU6A7IA8AIlT+TUvABRWKdlRT7oxyBdrGQXOdtFSqRrpBWlRXZUV8MYVfJlvtvfiKhNO/Boy7MB5Tz4oKUSsg+tjGmFCozia8Qizyzt9VCuFI5TMmhxNlaAtJ1KAI9sLRmw3dz3vxFQfJlvtvfiKhYbCBmHn+n9ULBzcsGsu64z6PTRwsqqE90VrOmZdZWgqShL5FzzRKSU4EKQa17zFjfyAygFS3XEp2l0ge0xR87dGFoWwtxxABClG0pIOIooimGwxekRoggOdDcSbp1f7p91mpbnNguLL1BXJlXOUbSjeSTUnvhTPSwF8PJDOctJshLat6k1McMp54qWgo0TF4pUIvHA1uMeOhGkiJs2cV5+BCbtOeZ5VfeaM3svLdWlp5QVYA0dpJWBTUEJ6St6ouaJcrPPYmpg/zaNN7qJBs+yPN80GiuaCtSbzz9FXcFbd0ekaFA6xqdRvt2k91lRPsj31Ge4wQDfhnykQfS9eio5JZrJnLiapZRLsMAYAqtjwQBHUSk4rpPNI/wAts/8AMmFTRk1fxnkn01OI9qgBEpjJsqvozClcH6+ysUe2reJcWT/MStCknIr56U47TYENj2hNY2Ob1ek/MHgunuEYTm00cFvH/VUYDmw323vxFQnTAXPlwYB2Qkcn8H4bmy6qbfcqkiypZC8dRBrSHvydAwemB/qE+8Qhlfg8ZRN6UTLylWTVCnLS79YINQNWEPvkw323vxFRqpVJrOB0xNg+iXSfVRJYGRHh0Zt4cUoV70xkyE2nozCVf5jf/hSMHNlvtvfiKiO9kqWR0phSeL9PeYziIHfVP/rClSFcsA5yGHRsFpFfWrCt2QobRk3WVY1l3AaneE2QrvjLokk//IdV9ha1/kBjno2ldWidc4FSfzlMaoYLbZEb6pb/AHAdEJLlueMuC8FKS6MCtotOqN9yrPMWNxFY8+nZxTy1OOGqlGp1X8IveeDFWFJCVBSaKsqeLi7q+YkEDvIim5NzhWwgpQhpQN5K0BR4VMcv/F3RdWqLJWXDqJ+i9t/lsQmw3RJAvnK0ysXbLuQksNS6woq0yLZB1cIM38vrZUG1LWWFqFtAVZtVupXzamlSMYsucmdSkMSikBhRU3VQspVZO4ebFRbS5NzIoiqlEEpQALgbyBUDCOP/AIVGpDgHOGJtnkThILRS3NjQCIoGPcr2aWydMKQEhTcs2BclkWlU+0rm94ETJXN1lCgopLix57hK1d1rDuhTISkq5RIedChQWVOKQq7YFUr3Qw+TDfbe/EVHo4r6pLS4t3VZetszzmvApuExqHASQCKjVUVHdCoZst9t78RUJVfBo0ZlT5fmBWlEpWU4bVYnVCYcKjOnXiEWWas5nK9QrjSCkKDmy323vxFRsjNtsEG27dtcURCqkLzn+n9UJrFTzw6+V4n3xbBFTzv6+V4n9IvRPFHNWh7S8gzmLnLZrrevdw5TTpq2Kp4QRFzosctmrm+ve1MdtW1gn2wQ0roBfQWbB+Yyn9uz+QbVK954wzhZmuPmMp/bs/kHop/KOEM4xOvK5z9oojBNMaRxnZ5DKCtxQSkaz7ANpOyEkzKuz6ChYLEsodH+K4L8fqxhdjDYUGvrOMm4n4GJ3eslVTX85mAqwhWmcHmNc9XfS5PExzBm3uxLJ7nHO/zR4mNc1c0mZBsoaqSo1Uo9I7B3R3yrlgoUGmk6R9WCdSR2lnzQPbGkiHpCyjCt/wAnd5XAcZqVBnZCXYot63MOm5AWba1HYlOFO6gjdOQy+LU1QN05rCTRCN6iOkoeAiZkvIobJcWdI+rpLOrXZT2RHHOSYVZSw2aLfNivZTiondS7vi2kMRwhtM83HAYyGAlzO65QqO38HqpguOS7gQ3aIbC6kkAkE1GquEV6SzSU6h1anAEsulpwJBJFLrXAn2R7bKSyW0JQgUSkBIG4XRSs1mgiYdQoVRMqetbCoKoBxsVgo8KA/SPq3SIG7HnIeqT9nhzmAs5FyE1o9GyEtPtgaRCxbbdGpV+IOpSbxhEuWSG1hFtyScwCSbcuvem1ceBIO6BrJhDhYt2HmufLO9pH1Z7QThQ8dUNpPKCXwWJhsJdA5zar0qHaQfOB8RGmI+qJNtb2GBkZhzeN10xeXgSuWjjsykeUZbmE7UEBXEpXd4GI652SJo60Gj/MasCv2gKHxiT8Tus3yznN+qc5yPuq6SOGEHyhSm6ZaUydqhbb7li7uhDZOthif8Jqn+m38Nm9E1yYyJIuirYQrelw/oqJBzYZpQFwDc4qNjkmUf52jacrfUAeN3dGqs12qUSXUDDmOKT7ooY5nIxHjcbff2Qk2Tvg5l2JlTiHngpSCLBcqqhpU1xp/wBw5+TLXnKdVxcMJsn/AAaNMzCnkzEzVSSKaQg3kHpi84C6HPyYa85byx6bqlD2xopNJruB07nWC2rI8L8ELjMZBkmxacCBvU4r9VRHROSKbmmw7X6tsujxoQI7OMyEuakMpPrKJ9t9Y6oyo6u6XlyB23Rok+r0lDhCwXuEyXkZudVHWfdSsIfmD1Ushgdp0pF20BuvtpCt51TqrGmdml4FLVGmR9tQxpTbWGozfU4azLqnf5aeY0N1BevvgmsqhB0EqgLcF1Bc22Lr1kXDhiYGPaHfdgE7rhvLna3pV4qEpfyUhhKS/RSlHycuyCAo7z03OJuEVbOfNVKnEgAJmHCCpDfVoBoEo3qIJNddDF5dZEokurJemnOaknFSjghA80D3CIORMnFczzzaLXPdVqU8uhAB2IFRTVGgOZEYXxdZonzO7ITlbeTfimwYz4Lq0MyKqWSfguLynAX7KULKCQmpJGN2GMWXNjNSXQl1hSSHml10gNF0N7aknVUaodZpmqHz/UvewxjLw0Lrc0LgnmO/YUcd5B98ZAwMjOhssP0nePm70TY1MjRhJ7phcJg2CG51KXW8Ev2cNgcpeg7xdEsZFWgVln1JGpC/Kt01UvqnjUw2WgKSQQCki8G8EHbCJTS5LnIq5K1qUYrZqcUdpHo6tUVZFMQVW2Oy+l3AGwHocJXLKu/x0619JZIH1jVXEd4paHhSJGSs4ZeZKww6lwoNFU1f+omNOodQFJIUhYxGBBivozDYZcL0pWWdvFU3oNdSkG4iKt+zvDhEBa/CWzPeDaOU+CFZYIUyeWiFhqYSGnTck4tufZO3cbxDaMsSE6GZO/Q8CoRFTzw6+V4n3xbIqeeHXyvE+8fv93Oonijn2V4e0vHc5nDy2avV17utfbV/Vj3CCNc52/ns1cevd8301f0Z95ghpvXQC98zW+gydKU5OzhTsDChUPAmJmUJ5DLanFmiU+06gN5NBEXNmvIpSta8nZxrXoDG0AfERCWnlM2Um9qWoSO04bxxAT7YRDhh7yXbItP73mxc920V1ybk5bqxMTA5+LbZwaGokdvfqh1BGjroSkqUaAAkncLzFIkR0R3YZbgqJHnFna3LlLSVBUy4QlDYvIJuqrYBjvpE/JGSQykkm24s2nHDio/9DADVCPJGbrUw/wAvdRR21Vvckc1JO2ov74tkaqSYcJogwpz+s78huHU8kTRCHI/l5h2YN6U1Za4J6dfvCJmcU9opdaheo0Qka6rNmo4Vr3R3yVIhllDeNlIBPaOs95vhTPu4Jdi6wcLz7D1UqXFMMsS3MKR1jD2mRu7X+21FzhHkUfOp1OoKbPimsXosQsa9wwkfxAdZqAuk/LiaYQ60bKxRxpWw0wPEXd8aNBueaFoFDrZobNy2ljYdnsMaZJ+bvrlj0FVdZ4E85PccBsEdMrSS23OUsCqwKOIw0qf/ACGo90N2XaMGWLDxwO43bjzUrVOVHJeiZoWkYB9Iu/1Ei9J3i47ocMvJWmqSFJOsEEGOUjOofbC0GqVDA4jakjUYgvZupBKmFqYUbzY6B3FJupwpCHVHGTxVd09LxynwChdH83JdVTowhRxU2S2rxTQmOSs3lAENzL7feF/nBjGlnG8UtPAecklCvVvHtgVnApNbUrMADck18FVho+0XNcHDiD0PwpSbJ+Y0w3NKeVPvLSUkUNLV5rrqkDgIdfJlBvcW84d7igO8JIEJcnfCJpplTKZSYFEFVVJoo0IHROq/GsOfjd9XQlVg7XVJSP8AaVH2RppP24PGlk0yHlbZhdJCnymSmWurbQjaQBU99L40yhlhpgc9VCcEi9R4JF8Q+RTTvWPBlPZaHOH31Y+AiVIZEaZvQnnHFSiVK8VGo4C6MDgwGcR1Y5D5PtNChlExM41lmdn8ZQ36m/fE0IZlGSQA22kVO0nfrUT4x2n8oIZQVuKokeJOoAazuhSxKKmFB+ZFhtHObaOoY23Np3YCGCcRs3asMYDE5DM7zd0QoTz6wkzbqfKK5ks1rTawND5xxOyhh3kTJugZCSaqJK1q7SlXqMQcmjlL5mFdU3VLAOvUpzxuB2Q6mFUQo7Afdxi1JiGyFwmMsm8sd5KEozSHkXDtedV4mG01LBxCkKwUCD3wszTT81Qe1VXiYcQikuOncRmeihJs2Zg6Msq6bBLZriUjoqPEQ5pCCdWmXnUOEhKH06NZJoCtPQ4XWr4fJWDeDUbYmktm4RBc63nj1nyUlU/L2WkZJWF0UWHiatpFbC9aknAJOsbcItUlNpdbQ4norAUOBgnZFDyFNuJCkKFCCKwozbVoSqUV/BoWz2mzWzxKcDDnlkeBWAOkbtHNufEY53oTaekEPIKFpqD4jeDqMK8nTi2HBLvm0D1Lh88DzFekPbDyIGWsnaZopBosc5CtaVjAj3RngxB4b9k9DmPfMclCnxU87+vleJ94/f7ve5EylpmUrIosc1Y7KhcoQizw6+V4n9P3+7m0dhZHquvE0xm0vF86Cnls1zkde9rb7av6oe4RmO+cyHOWzXWde79f21bGaRmLFbwvds2PoEpZp9GZpSlOrFOjdThdHTIWTSy0QogrUtS1EekajwF0YzZryGUrWvJ2ca16A7RJ8SYZRlLyAWYE9lzn3lEJc5llQal0mheWASNSU85XiBTvh1COWGkn3VamGw13r59fCGUaxxefpE+dw6kKAnTTYSAkAAAUAGAAjaCCMxM1Co2eUvNvT8s2yUFtFHlJrQmirJJqPZF5hHI8+ffV9UlDY+9zz7YeRupcUlsOFICq3DGtbapKIRySgmffTW9aELpr5vN/WHkUfKOQXRlhqZ09lLgsBIGNkdE7a3nugoTGv0jXOlqmW8iRl0QFZ8uZMLzYsmy62bbatih+hw74zkbKumQaiy4g2XE60qH6HUYYQoyrk5YWJhjrUii0ea6nsneNRhcNwiN0TjLI5bjuPQ81CxOZKW2svS1As9Y2bkO0/Krf4xJyblpD3NvQ4npNquUnu1jeMY3yZlND6LSLiLlJNykKGIUNRjGUcjNP0K085PRWk2Vp3hQvESXA6kcGYsniNxzHXfKxSpsEJuRzTfVuoeTsdFFAbApOPExscqTIxlCd6XUGvdjFNATsuaecu8kSTayK114V1xmKbI54Tq5lTSsnrQgJJBKgCSCB0ujSHRmJxY5rTTP+Yu34WP1hsShRIRAeWiye0D2JUJxWE8znCCS3LpL7mBs9BJ9NeApsxg+IFOfSHlujsDyaN4IT0hxhnLyyG0hKEpSkagABC/uod+sfQfJ6cVKXSWRSVh6YVpXRgKcxvcgf8jfEfKDxmnCw2SGk9csa8PJpO3adWEZnMoKmFFmXNADR14YJ2pRtV7vCGsjIIZQEIFEj9knaTDnPdD137f0jy75YbhzO+F2aaCQEpAAAoAMAIX5w5Ubl5da3FWU2SkE7SKCGUV7P2VS7IuNnFdlKeJUP0rCaI1sSOxr5yJE/VCk5oPJVJMWFBYCACReKjEQ4iLkzJ6GGUNNiiUJAESopHe18Vzm3Ek2oVQ+EjNcTUuFgkOMkLTjQioqKcNe6LRk8pLSLHRsinCMzaKtrG1Kh4gwuzTXWUZGJSmyeKTSNDor4lFDHGxjrP5h8jqhN4RZyDRlqZGLSrKz/AC1XKHjSHsR8oywcaWg32kkew09sZ4D6kQE3Y8DYeiAu6VVFdsZhXmzMFcq2VdJIsq4puMNIpFYYbyw4GSCluTcmqaeeII0bhC0jWFefXjdCXO/r5XifeItkVPPDr5XiffGqjvL4wLr5dhJXh7S8VzoCOWzXVde9/hu2raa+MYiXnMpzls1TS9e7/iO2rY7SMxYroBe75rfQZSmHJ2cKdhOFEpHgBwhpCzNf6DKf27P5B6SvzHjDOMTryuc/aKBCPNbnad3Wt1Q9QlIh4ITZqSym2FBaSkl100ONCskHvxh8MgQX5zaOVp9goTmCCARmUJHkK+ZnFbVoHgmkPIR5vdbNf5v6Q8jVS/F5N/KEIhHnVzUNPfUupUfvcz9YeRGyjKaVpbfaSQNx1e2FwHhkRrjdjwuPRAUkGCFWbM2Vy6amqm6tqPpI5pPfSGsUiMMN5YcEJXlLIpUvSsq0T4GNKpWNixrG/GNJbL9FBuYToXNVT5Ne9CsO43w3jnMSyXElK0hSTiCKiGtjBwqxBMYHEfI3HlJC6QQmGQVN/R3lNjsL8q33Amo8Y25TNprVlpymtKykn7pTd4waFrthwPGw9bPQlCbwRTZLOPKK5otrkQ23ZJBK6gmovKxcOFIc6Cbc6TjbAOIbGkV3KVQDwMNiUN0IgPc0WTscD+WalT5/KbbKbTigkahrPAC890K1NvTYvtS8udX8Vwb6dWPbE2RyC00q3Qrc1uLNpXdW5PcBDGF6RkLw7TmcOA9z6BQuUrKpbSEISEpTcALhHWCCM5JJmUIhFl7nvyrQxt6VQ2pRj7SIewjyX5aaeexS35Fs7x1ntpGmjapdE8oPqbB3nyUhPIIIIyqFgiEmaJ8k4Oy+6nwMPIR5pdB/+5e/NGmH4L+LfdSnkEEEZlCR5sCzyhGx9xQ3BRqIeQpyVLKS/MkggLUkp3w2jTSiHRSRjLsEIip54dfK8T7xFsip54dfK8T74mieKOavD2l4vnPY5bNXN9e9qa7atssfeYI65zr+ezV6uvd85XbV/WD3CMQ03roBe+5sfQZT+3Z29gbUp9w4QzhXmt9Bk6f4dnZTq07CR4Ew0jE68rnP2iiCCCKqqIIIIEJHkI0mZxOxaD4prDyI7MihDjjiRRTlm0am+yKC7VdEiHR4giPrDIdAAeqCiCCCEoSFZ5NN1wamaDclwYcAR7YfRHn5FDzam1iqVeI2EbKGhjnkpl1CLDqgspNAsYqTqJG3bGiI5sRgdPWFh3jA+x5HNSpkEEEZ1CIIIIEIggggQiCCCBCIIIP3+7oEJbl7KRaa5t7rh0badqlf9Cp7o7ZIyeGGUN1qRepXaUb1E7yYiyeTFqeU+9QqFUtpHRQnbvUdfCG0aYjmtYIbTPEnfly7z3IRBBBGZCwTrhLmknyTh7TzqvEw6UmoIOyOUpJpaSEoFEippjjxhzXgQ3NxJHSaF2ggghKEQQQQIRFTzv6+V4n3j9/u62RUM7ngZmWTrBqe8in7/Z10PxRzV4e0vH852zy2auV17vmq7av6Q+8wRyzosctmr2+ve1s9tW2ZHughhvXQCsHwOZ+oZbXKvuhqtCytxSimpVTRgWSEAlRJJIHtI9FmM5pgHmrkykptg6RNLNAuvTvFhbaq7FpOsVxBFm1cQCqOhg2rT5TzV30W82R5ROIKkkdPGrTw/wBNfZNMfKmZpWspSoHWJxNmnn69Mx+KjtCpBFjU8oVdE1BzqmRUkylE3nyibhRSqnn3Cy08eDazqJjb5STVbPzW1hS2K1qEUpbxtrbTxWkYmkEEGp5QjRBafKyYoDalKEWgdImlmzpLXTw0YKq9kVwvjf5TTVQPmtbVilsVtWi3Z6eNtKk8QRqNCCDU8oRomrQ51zFLVqUs3GukTShCVg9PsuNK4LTtFdlZzzQrUyopj5RN1LQNefde08P9NfZNMwQSZ5QjRNQM5pomgMrU4c8eiO3tdZ/FRtFdU51TJAIVKUIqDpE0pRS69PCy26a7G1HAVggg1PKEaJqyM5pqtPmtbVilsVtWg3Z6eOkUlNO0oDG6NTnZMAE2pSgvJ0iaUs6WtbeGjIX9mh1ipBBqeUI0TVurOWaBKTyW0MRbTXpFunTu56HE8UKGo0wM6Zk0IMpQi0DpE3iiVV6eFl1k8HEdoVIINTyhGiagZ0TN18pfd1idVqvn/wAl/wDCX2TQGc80cDKm+z1gxqlNOnjadZFNriBrAggg1PKEaJqwc65ihNqUoLydImlKFyvTwsIcVwQo4CsbfKSatWfmtrClsVra0dKW8dIQj7RpjdBBBqeUI0TVr8q5i42pShTaB0iaWbIctdPCwpKq7CDrFdvlNNVA+a1Js0titoFSCOnjabdTxQrYaEEEmeUI0TVr8qpmlaylLr9Iml9kjz9YdZP+qjtCorOmZFamUom8+UTcBaJrz7rmnvwl7DTMEEmeUI0TVkZyzRNn5raOq2K4pTSlvtONDi4ka6RoM7JigNqUoRaB0iaWbJcr08LCVKrsSThfGYINTyhGiatvlNNVA+a1tWKWxW1a0Vnp46QFFO1dtA0OdcwBatSlkX10iaUIDgNbeFhbauCknWK5gg1PKEaJq2VnNNCoPJQRj5RO1SaHn3c5p4cW17DTAznmjgZW8VHlE+j6f81n8VHaFcwQanlCNE1ajOqZIBrKUIrXSJpSilV6eFGnjXY2vYTGU5zTRuHJa1sUtitqobp08ba2002rSMTSMwQanlCNE1cnM6ZkpJtyiQLyoOIuFnSVvXSmjBXwFcL4XqLUupUzPTLYsGqhaC1kgqRZCUGtbSFp4pULqGhBFg+qDVACkQwF45lbPHTPvOhC0hxxbgGmXdbUVUuFLqwQQQlM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hQSERQUExQVFBQVGBgVGBgYGBoXGBgcFx0dFRgaGxwYGyYfFyAjGhcUHy8iIycqLCwsFx4xNTAqNSYrLCkBCQoKDgwOGg8PGikkHCQsLC0sLCwsNCwvKiwpLCwsLC8sLCwsLCwpLCosLCwsLS0sLCwvLCwsLCwsLCwsLCwsLP/AABEIALgBEgMBIgACEQEDEQH/xAAcAAACAgMBAQAAAAAAAAAAAAAABQQGAQIDBwj/xABLEAABAgMDBwcGDAQGAgMAAAABAgMABBESITEFBhNBUWFxFCIyM1KBkSNCYpKhsQcVFiQ0U3KCk7LB8ENjZHRUc4OiwtHS4USz8f/EABoBAAIDAQEAAAAAAAAAAAAAAAADAQIEBQb/xAA9EQABAgIGCAUBBgQHAAAAAAABAAIDEQQSITFBURMiMmFxgaGxM1KRwdFCFCOisuHwcoKSwgUGJENig/H/2gAMAwEAAhEDEQA/ALr8Hua8vKyDGiQCXW23lrUEqUpakhdaioASTzQDdTEm82H4vaw0TdMKWE0pQJ2bEpHBI2CIubA+Yyla15OzjXsDaEnxAhlGNxM1z3k1iuHIm/q0eonedm1a/XVtMAkW/q0eonVZ3egj1E7BHeCKTKpMqP8AF7VKaNumHQTsIphsWsfeO0xtyJutdGita1spxqFVwxtBJ4gHVHaCCZRMqP8AF7VKaJulKUsJpSlimHZ5vC6NuRN1ro0VxrZTWtSquHaKjxJOuFeRnVKmZskkpC0BI1Cib6d8OobFYYbqs8AfUTUklR/i9rDRt0w6CdwphhRCB91OwRnkLf1aPUT6W701+uraY7wQqZUTK4cibF+jb29FO41w9BB+4nYIjSfJ3UktobUkEoPk00uqkjo0NylC7Uo7YiZceU64mVbJTbFp1Q81vCg3k07qw3l5dLaAhAASkUAG6HuYGQwXbRuG7M8cFMyteRN1ro0VrWtlNa1t1w7QCq7RWNfi9qlNE3TDoJwpYphhZATwFIkQQiZUTK48ibx0aK1rWynGpVXDapR4qO0xjkDf1bezoJwuGzYhHqJ2CO8EEyiZXDkLf1bfqJ12t3pr9dW0xkSTeOjRt6Ccag7NqEH7qdgjtBBMomVH+L2qU0TdMOgnChTTDCypQ4EjXG3Im610aK1rWynGtuuGNrncb8Y7QQTKJlR/i9rDRN0pSlhNKUCaYdkJHAAao25E3jo0Vx6CdpNcNq1n7x2mO0EEypmVBlOTuVsJbNg2SLCQQRS4iz6CPUTsEd+QNfVt+oneKYbFr9dW0wpy2wWVibaF45ryR56NtO0nUdlYdMPBaUqSapIqCLxSHxGAND2mw9DiPjciZWnIm610aK41sp2hVcMapSeKQdUa/F7VKaJulKUsJpSlmmHZJHA0iRBCJlEyuPI2610aK41sprWtuuHaJVXaaxr8XtUpo26YdBOwJphhRKRwSNgjq70TQ30PuhZmw+pTAtKKilSkEnHmmkNDCWF87iB6z+ETKnmSb+rRt6Cd52bVr9dW0wchb+rb9ROqzTV6CPUTsEd4IVMqJlcOQNfVt4U6CcKEdnYtY+8raYzyJutdGiuNbKa1qFVw7SUniAdUdoIJlEyo4ye1Smjbph0E4Us0wws83hdhFFzv+DPJ8y8oqCmZh9PNWg8wLHnFHnE1AN99NtSfQoqmdxpMSvE/p+/3dpowrPqlNhuM7187z+a5ZdcaW4m02tTarKmrNUEpNLToNKjWAdwjMWXOdtXLZq5fXu6ne2r+lPvMZhy3L3jNWnIJOlKcnZwpToDskjwMNIW5s15DKVrXk7Na1r0Bjav8b4ZRideVzn7RRELJGU9O3bCbNFKRQmvRJTW6JsI80AQwsHEPPfnJENawGE52II6z/RVTyAQQRnQkmbvTmDtdPsu/f7o7hJm8fKTI2O+++HcaqX4p5dggojR10JSVHBIJPAXmN4T50vkS5QjpuKShO+pFr/bWFQYekeGZlC1zZaKkuPq6T6rQ+wKhH+2kOo5SzAQhKE3BICRwGqOsTGiaR5d6cMOiEQRo66EpKlEJAFSSQAN5hOcquzBpLJCUfXOA2T9hOKuJoIIcJz7RYMzd+916E4ddCRVRCRtJoPbC1edEuCQHLZGpCSo+wRqzm23W08VPr2uGqe5HRHhDVtASKJAAGoXCL/ctzd0HuT0QqlL/AAmMLmNAG3hcSVKQRSm6lYsMpl1h25DqScKE0PtpEtTCSq0UptDA0FR3xxncmNPdY2hdMCQKjgcR3Q2I+jPIqsc2zzTt9B3ClSYISnJLrF8u4VJH8J02kn7K+kk8ax3ydlxLii2sFp4YtroCd6TgobxCXQbKzDMdRxH/AKN6hM4IIIQhYWgEEG8EUPAwkzaVoy7LE3sqqn/LXegdwuh5CPKKtFOS7nmuAsmmtR5ySfAxqgazXQ8xMcRb2mEJ5BBBGVCIR5onyb26YdHth2TCTNEeSdO190+2NMPwX8W+6E8gggjMhQ5LKQcW4kAjRqsk7eETIR5t3qmVfzlJ9WHkPpDAyIWjd2QiKnnf18rxPvH7/d9sip54dfK8T74vRPFHPsrw9peK50BHLZrq+ve/w/bVter4wRKzm0nLZqml693/ABPbVsu8IzDSugF7vmr9Ak6UpydnClOgnCyAPACGkK8210kJUmt0syTiT1Y2lRPiYnSk2l1AWg1ScO6MbgbTguc/aK7QjyKbE1NN4C0lxA3Ec4+MPIRZVOim2HvNWCws6hXnAnvFO+H0fWrQ8xZxFvtJVT2CCMRlQkmRxZnJxO1Tah6t8PIp+VM5GZXKaUrKgXWgmgSTVVoBO7CLhG2mQ3ipEcCA5olvkJeyCiK3lbKLS52WZLiAttWkKaitaWQON9aRZIqDWbzS8sOTBFVNoSKagoigVxsxNCEOb3PJEmmUs7h3QrfHCenkMoK3DZSPHcANZOEdHnQlJUo0CRUnYBrhHk9kzTgmHOrSfIIP/wBh3nVuhEKGHAvfsjruG/tehZl8nrmiHZgFLeLbB1bFObTu1Q+A8Ijz08hlBW4oJSNe07BtO6FYD8zeSZZnZ/GWN5/h918MNaMKxk1guyHDEn9lCYzuVmmescSknAE3ngMTEP5TtmtlDy+DS6eJAESZLIjLXQQK61HnKO8k64nVik4LbgTzl0ke6FTpf4SULmdByaYTcTVSDW67oi8w8bzolz0lFv8AzEqbHisAQ0sitaX7dcYcbCsQDxAPvhsSLRnEVYZbZ5p28whYaeSoApIUDrBrXwiNlPJSH00WLxelQuUk7UnVqiI/m01W01aYXjabNAT6ScFcI5qyg/L9enSt/WtjnDetA94uirGTNaC63I2HlgfWe5CJXKTjDgZmTW0aNvUoF+iqnRV7DSHcQ1oamWqc1xtY1e/cYX5Nm1suCWeJUD1Lh88DzFHtD20gewRQSBJwvGe8e45jcJ5CTO5NJfSDFpSVjjUC7uJh3CPPSQceknm2iApScTqAvPuitDI07JmQmJ8MeiE7SagHdGYR5lF3kTGmUlarAooV6Oqtde2HkLjQ9FEcyc5EifBC5zCqIUdiSfAVhZmmn5qhXbqv1iTG2c+UUsSriyQLrIrrKrqe2JeSpTRMtt9hITDQKtHnm7sLe4QpUaPOWUqVsBPgCY2hPnU+Qxo0XLeUGkcVXn2AwmCzSPDcygIzTb+bhf1ylPeuaw5jlLMBCEoAoEgAd0dYmNE0kRz8yhEVTPDr5XifeIsjU6hTi2wecilobLWEVrPDr5XiYdRQRFE8vZXh7S8VzoKOWzXV9e9/h+2ra1XxgiTnM4rls1evr3dbvbV/VD3CMww3roBe85r/AEGU/t2fyD0U/lHCImQvIvPSx2l5velZqo9yqiJea30GU/t2dlOgNilD2njGMuZNUsJdaoHmiVJ2K2oO0H30hUJwm6G653Qi4+3ArnuvKaRCyzk4PsrbOsXcRen2gQZKyol9sLTcRctJ6SFDFJETYTrwX5OB6hUS7IGUS8yCq5xBKFjYpNxPA4iGMUXOLIswzPInW3CpgKBdaF1BSzau6V3hSLu06FJCkkEEVBGBBjTS4LGhsWGQWuts+k4tPDspKr+eWS0KS3MFFpcutKxtIJoeNK1puiwtuhQCgaggEbwY1mGQtKknBQKT33QpzYeIQphXTYNj7mLZ700ipcYkAAnYPQ/B7qE6hJkb6XOn0mgO5N/th3FayZNhpM48cAs47UiyB40HfBAaSyIBeQB6uHwpXfKx5S+JUdWmi3yPFLe6uPAQzyhPol2ypVwFAEjFRwCUiIWQpfQsFx00W5V1wnEVvCT9kXRxyYwZlwTLgIQnqEHUPrCNp1boa5rbjsM/EcZcegCF1yfkxTiw/Miq/wCG3iloH3r2nVqhyVUvrSnshRNZeqstS6dM4Lia0bR9pVMdwvjVOb5cNqZcLpxsCqGh3C895Iij2l2tFNUYDGW4YDjKd9qF2mM5GEKs6S0rsoBWf9t0cl5wKvsy0wT6SbIPeTDOXlUNpsoSlI2AAD2COsKrwRc0nifiXdQqZKZ6zS5rRLkHW02Sq81JodRF1N2MPPlKkdY0+2O0ps2fEEwwTOtldgLQV0rZCgVU4Yx3h0WNBcR91VswJ9bZoUSSys071biVbq0Pgb4lxBnciMvXrbSVdoc1V3pC8RB5BMMXsuaZH1bvS4JWB7612wqpCfsOkcj8/IClbTeRVNrLsqQhZvU2erc21Hmq3jvgDjc8ypBqhxJFUm5bSxgf/YiTIZdQ4qwQpp0YtrACu7UocI55WySVEPMkIfQLjqWOwraPdDg9wcGxbHC53aeY34cLELOQsoqWFNO3PNc1fpDzVjcoQwfTVChtBHiIrUzO2wmbaSQ8xzHmvOs+cgj2gnUIssu+lxCVJNUqAIO0GKUmHUIeBLMZHLhiN3BCWZqK+atp7FUeEN4R5pHyTg2Pup8FQ8JilLEo7+JUKmZ9ZAE89LMaRaMXCB0bKaXkazXCLgyiykCtaACu2kJcgjSuvTJrQnRo+yi4qG5Rvh7DaVFdVZAJsYOptPxyQiEMt84nFOYtS4LadilnpH7tKRBz7yrNJSlmSSFvOA2qUtoTcLQBu7zDzIEjoZZps4pSLR1lWsmJELQQNMSJumAMQMSRvuHNCYRzmZgIQpajQJBJJuF3GOkV+ec5Y7oEHyDZBeVqURg2Dr3nVGaDDrut2RaTu+ct6F3zXZOjU6q5Tyi5fiEk81PcIWZ4dfK8T+kWsCkVTO/r5XifeP3+79MGJpKRWzn2V4e0vGs50Dls1cOvd80dtX9GfeYxBnOpPLZrnJ697zkdtX9WPcIIDeugF9AZs15DKVrXk7ONa9AdoA+IEMoV5q05BJ0pTk7OFKdAYWbvC6GkYnXlc5+0UpyjkdVvTMKDb3nA9BwbFj9RfG+TsuJWrRuJLTwxbVr3oOCxwhnC/LmRETTRbXUVwUOknek6o0MiNfJka7PEfI3ehVVOSoKF1FA1G0HUYQKbVJKKkAqlVGqki8sk4kbUbtUQs383JnJwUhtfKmSa2Fmy4knGyTzT3w5l84mVGwurSz5josE8K3Kh5h6JzhCOkh7st4vaRn3E1KZMvJWkKSQpJvBF4IhJlX5vMNzAuQvyTuwVvSs7cKd8Zeyc5LkuSotIN6mK807VNnBKt2BiSl9qdYWkaxZUkiikK3jEEGKMaIbq4tYbDmAcxniMDJCaCKPJDTFDGIXMOuODahtVPzUhzkfL6ENWJhxKHWjYVaNCaYK+8L4qmbeWkt8rXUF0uLSwmvOIWbRUK6q390aaKzR6RsxWEpW3kzAPUFVrNnKatOVHOUPFitGGhbfVWlSLwj2VJ3RkOrnDRslqVFxWLlu6iEdlOquvVC3JkmHG/KKsyqCVLUebyhytVKNcEV1a+ENfjVx4UlkhDQu0zgomn8tPnbq3RZ7NHqs+nE3Dec3HLASEp3WU8qYlGgKoabThU0/W8mIgy0679HYKh9Y6S2jw6Z8IgMuyra6lS5t/WQkuqG4AXIHCGHxhNL6uXDY1F1X/ABReIQYIbrETObjVHITBP7sQj4rmF9ZMlI7LKQin3jUnwjKs1WVDn6Rzepaq+wiDkM0q9Uwlvc22CO4rvgVm7a6UxMng4UfliukLf9wD+EEew7oSmW+DSSbfLqUrqQRYLhI4i+17YbHNpI6t19rcld3+6sJZP4OENzRe5VMKqkiyXDav9LH/APYdDN2nRfmQd7pV7DGikUis4f6hzrBeD6WkoWOTTbfRcbeGxadGfWTWvhGBnFYumGls+lS0g77Sa2R9qn/WwydMp6MzapglbY/Mm+MKmptA57DboP1S7Pscx7ozya++qeGoeoA6IKkzMozNIvsrGKVpN43pULxEATb0pc8S8xgHRetH+YBiPSEQnnJYKtDSyThPSKShKjsNeYsf9xMbys82PKpS+1TrWbzT028cK4QwQnNFW9uTrD/Kbp8DbkgIyuzQibYovm0cSLw63r3EgYHZURpmxOJStTINW1eWYO1CsUjZYN3fHNkaOr0mQ6yb3GAcNpQPNO0YGEWUp9Eutt9tQ0JXpEjApJI0jVMRUmtNVmNDYYfDMMngTYRK4HIjDMEyuErNBJAAVnzUFEvj+odPiY65yzZS2G0dY8oNp3VxJ3UrfCTIOdkqhx8KeSkLctJJuBrvhnkk8ofXM1q2irTPDz1bwSLjGRxaY7o14EjxOA9b9wKs+E+HtgjiE4kZQNNobTghISO4RDyrliwoNNJ0j6uinUB2lnzQIjzOV1vKLUpQkXLdN6Ebh21btUd5aWZlEKUtYBN63FnnKO07t0LEOqa0UTcbm4meJ+LzuS1vkjJOiClKNt1w1WvbuGxI1CJr76UJKlqCUi8kmgHjCheW1u82WaUut2kULDY3it6+6E+bmZj4dU7PvmZIPk01Ngbyk68KQzQB1aJSHhpH0/UdwGEt8pDBRJNVzLs5zWrTUv5ztKLXubBwB7R7obyUkhpAQ2kJSkXAe87Y70gjJEi1hVaJNy9zmf2JIRFTzw6+V4n3j9/u62RU88OvleJ94/f7vZRPFHPsrw9peP5zNr5bNXL69367tq2S5HtgiLnQEctmuq697/DdtW1dfGCGldAL6EzZryGUrWvJ2a1rXoDG0a+N8MqQrzW+gydKfR2cKU6A7IA8AIlT+TUvABRWKdlRT7oxyBdrGQXOdtFSqRrpBWlRXZUV8MYVfJlvtvfiKhNO/Boy7MB5Tz4oKUSsg+tjGmFCozia8Qizyzt9VCuFI5TMmhxNlaAtJ1KAI9sLRmw3dz3vxFQfJlvtvfiKhYbCBmHn+n9ULBzcsGsu64z6PTRwsqqE90VrOmZdZWgqShL5FzzRKSU4EKQa17zFjfyAygFS3XEp2l0ge0xR87dGFoWwtxxABClG0pIOIooimGwxekRoggOdDcSbp1f7p91mpbnNguLL1BXJlXOUbSjeSTUnvhTPSwF8PJDOctJshLat6k1McMp54qWgo0TF4pUIvHA1uMeOhGkiJs2cV5+BCbtOeZ5VfeaM3svLdWlp5QVYA0dpJWBTUEJ6St6ouaJcrPPYmpg/zaNN7qJBs+yPN80GiuaCtSbzz9FXcFbd0ekaFA6xqdRvt2k91lRPsj31Ge4wQDfhnykQfS9eio5JZrJnLiapZRLsMAYAqtjwQBHUSk4rpPNI/wAts/8AMmFTRk1fxnkn01OI9qgBEpjJsqvozClcH6+ysUe2reJcWT/MStCknIr56U47TYENj2hNY2Ob1ek/MHgunuEYTm00cFvH/VUYDmw323vxFQnTAXPlwYB2Qkcn8H4bmy6qbfcqkiypZC8dRBrSHvydAwemB/qE+8Qhlfg8ZRN6UTLylWTVCnLS79YINQNWEPvkw323vxFRqpVJrOB0xNg+iXSfVRJYGRHh0Zt4cUoV70xkyE2nozCVf5jf/hSMHNlvtvfiKiO9kqWR0phSeL9PeYziIHfVP/rClSFcsA5yGHRsFpFfWrCt2QobRk3WVY1l3AaneE2QrvjLokk//IdV9ha1/kBjno2ldWidc4FSfzlMaoYLbZEb6pb/AHAdEJLlueMuC8FKS6MCtotOqN9yrPMWNxFY8+nZxTy1OOGqlGp1X8IveeDFWFJCVBSaKsqeLi7q+YkEDvIim5NzhWwgpQhpQN5K0BR4VMcv/F3RdWqLJWXDqJ+i9t/lsQmw3RJAvnK0ysXbLuQksNS6woq0yLZB1cIM38vrZUG1LWWFqFtAVZtVupXzamlSMYsucmdSkMSikBhRU3VQspVZO4ebFRbS5NzIoiqlEEpQALgbyBUDCOP/AIVGpDgHOGJtnkThILRS3NjQCIoGPcr2aWydMKQEhTcs2BclkWlU+0rm94ETJXN1lCgopLix57hK1d1rDuhTISkq5RIedChQWVOKQq7YFUr3Qw+TDfbe/EVHo4r6pLS4t3VZetszzmvApuExqHASQCKjVUVHdCoZst9t78RUJVfBo0ZlT5fmBWlEpWU4bVYnVCYcKjOnXiEWWas5nK9QrjSCkKDmy323vxFRsjNtsEG27dtcURCqkLzn+n9UJrFTzw6+V4n3xbBFTzv6+V4n9IvRPFHNWh7S8gzmLnLZrrevdw5TTpq2Kp4QRFzosctmrm+ve1MdtW1gn2wQ0roBfQWbB+Yyn9uz+QbVK954wzhZmuPmMp/bs/kHop/KOEM4xOvK5z9oojBNMaRxnZ5DKCtxQSkaz7ANpOyEkzKuz6ChYLEsodH+K4L8fqxhdjDYUGvrOMm4n4GJ3eslVTX85mAqwhWmcHmNc9XfS5PExzBm3uxLJ7nHO/zR4mNc1c0mZBsoaqSo1Uo9I7B3R3yrlgoUGmk6R9WCdSR2lnzQPbGkiHpCyjCt/wAnd5XAcZqVBnZCXYot63MOm5AWba1HYlOFO6gjdOQy+LU1QN05rCTRCN6iOkoeAiZkvIobJcWdI+rpLOrXZT2RHHOSYVZSw2aLfNivZTiondS7vi2kMRwhtM83HAYyGAlzO65QqO38HqpguOS7gQ3aIbC6kkAkE1GquEV6SzSU6h1anAEsulpwJBJFLrXAn2R7bKSyW0JQgUSkBIG4XRSs1mgiYdQoVRMqetbCoKoBxsVgo8KA/SPq3SIG7HnIeqT9nhzmAs5FyE1o9GyEtPtgaRCxbbdGpV+IOpSbxhEuWSG1hFtyScwCSbcuvem1ceBIO6BrJhDhYt2HmufLO9pH1Z7QThQ8dUNpPKCXwWJhsJdA5zar0qHaQfOB8RGmI+qJNtb2GBkZhzeN10xeXgSuWjjsykeUZbmE7UEBXEpXd4GI652SJo60Gj/MasCv2gKHxiT8Tus3yznN+qc5yPuq6SOGEHyhSm6ZaUydqhbb7li7uhDZOthif8Jqn+m38Nm9E1yYyJIuirYQrelw/oqJBzYZpQFwDc4qNjkmUf52jacrfUAeN3dGqs12qUSXUDDmOKT7ooY5nIxHjcbff2Qk2Tvg5l2JlTiHngpSCLBcqqhpU1xp/wBw5+TLXnKdVxcMJsn/AAaNMzCnkzEzVSSKaQg3kHpi84C6HPyYa85byx6bqlD2xopNJruB07nWC2rI8L8ELjMZBkmxacCBvU4r9VRHROSKbmmw7X6tsujxoQI7OMyEuakMpPrKJ9t9Y6oyo6u6XlyB23Rok+r0lDhCwXuEyXkZudVHWfdSsIfmD1Ushgdp0pF20BuvtpCt51TqrGmdml4FLVGmR9tQxpTbWGozfU4azLqnf5aeY0N1BevvgmsqhB0EqgLcF1Bc22Lr1kXDhiYGPaHfdgE7rhvLna3pV4qEpfyUhhKS/RSlHycuyCAo7z03OJuEVbOfNVKnEgAJmHCCpDfVoBoEo3qIJNddDF5dZEokurJemnOaknFSjghA80D3CIORMnFczzzaLXPdVqU8uhAB2IFRTVGgOZEYXxdZonzO7ITlbeTfimwYz4Lq0MyKqWSfguLynAX7KULKCQmpJGN2GMWXNjNSXQl1hSSHml10gNF0N7aknVUaodZpmqHz/UvewxjLw0Lrc0LgnmO/YUcd5B98ZAwMjOhssP0nePm70TY1MjRhJ7phcJg2CG51KXW8Ev2cNgcpeg7xdEsZFWgVln1JGpC/Kt01UvqnjUw2WgKSQQCki8G8EHbCJTS5LnIq5K1qUYrZqcUdpHo6tUVZFMQVW2Oy+l3AGwHocJXLKu/x0619JZIH1jVXEd4paHhSJGSs4ZeZKww6lwoNFU1f+omNOodQFJIUhYxGBBivozDYZcL0pWWdvFU3oNdSkG4iKt+zvDhEBa/CWzPeDaOU+CFZYIUyeWiFhqYSGnTck4tufZO3cbxDaMsSE6GZO/Q8CoRFTzw6+V4n3xbIqeeHXyvE+8fv93Oonijn2V4e0vHc5nDy2avV17utfbV/Vj3CCNc52/ns1cevd8301f0Z95ghpvXQC98zW+gydKU5OzhTsDChUPAmJmUJ5DLanFmiU+06gN5NBEXNmvIpSta8nZxrXoDG0AfERCWnlM2Um9qWoSO04bxxAT7YRDhh7yXbItP73mxc920V1ybk5bqxMTA5+LbZwaGokdvfqh1BGjroSkqUaAAkncLzFIkR0R3YZbgqJHnFna3LlLSVBUy4QlDYvIJuqrYBjvpE/JGSQykkm24s2nHDio/9DADVCPJGbrUw/wAvdRR21Vvckc1JO2ov74tkaqSYcJogwpz+s78huHU8kTRCHI/l5h2YN6U1Za4J6dfvCJmcU9opdaheo0Qka6rNmo4Vr3R3yVIhllDeNlIBPaOs95vhTPu4Jdi6wcLz7D1UqXFMMsS3MKR1jD2mRu7X+21FzhHkUfOp1OoKbPimsXosQsa9wwkfxAdZqAuk/LiaYQ60bKxRxpWw0wPEXd8aNBueaFoFDrZobNy2ljYdnsMaZJ+bvrlj0FVdZ4E85PccBsEdMrSS23OUsCqwKOIw0qf/ACGo90N2XaMGWLDxwO43bjzUrVOVHJeiZoWkYB9Iu/1Ei9J3i47ocMvJWmqSFJOsEEGOUjOofbC0GqVDA4jakjUYgvZupBKmFqYUbzY6B3FJupwpCHVHGTxVd09LxynwChdH83JdVTowhRxU2S2rxTQmOSs3lAENzL7feF/nBjGlnG8UtPAecklCvVvHtgVnApNbUrMADck18FVho+0XNcHDiD0PwpSbJ+Y0w3NKeVPvLSUkUNLV5rrqkDgIdfJlBvcW84d7igO8JIEJcnfCJpplTKZSYFEFVVJoo0IHROq/GsOfjd9XQlVg7XVJSP8AaVH2RppP24PGlk0yHlbZhdJCnymSmWurbQjaQBU99L40yhlhpgc9VCcEi9R4JF8Q+RTTvWPBlPZaHOH31Y+AiVIZEaZvQnnHFSiVK8VGo4C6MDgwGcR1Y5D5PtNChlExM41lmdn8ZQ36m/fE0IZlGSQA22kVO0nfrUT4x2n8oIZQVuKokeJOoAazuhSxKKmFB+ZFhtHObaOoY23Np3YCGCcRs3asMYDE5DM7zd0QoTz6wkzbqfKK5ks1rTawND5xxOyhh3kTJugZCSaqJK1q7SlXqMQcmjlL5mFdU3VLAOvUpzxuB2Q6mFUQo7Afdxi1JiGyFwmMsm8sd5KEozSHkXDtedV4mG01LBxCkKwUCD3wszTT81Qe1VXiYcQikuOncRmeihJs2Zg6Msq6bBLZriUjoqPEQ5pCCdWmXnUOEhKH06NZJoCtPQ4XWr4fJWDeDUbYmktm4RBc63nj1nyUlU/L2WkZJWF0UWHiatpFbC9aknAJOsbcItUlNpdbQ4norAUOBgnZFDyFNuJCkKFCCKwozbVoSqUV/BoWz2mzWzxKcDDnlkeBWAOkbtHNufEY53oTaekEPIKFpqD4jeDqMK8nTi2HBLvm0D1Lh88DzFekPbDyIGWsnaZopBosc5CtaVjAj3RngxB4b9k9DmPfMclCnxU87+vleJ94/f7ve5EylpmUrIosc1Y7KhcoQizw6+V4n9P3+7m0dhZHquvE0xm0vF86Cnls1zkde9rb7av6oe4RmO+cyHOWzXWde79f21bGaRmLFbwvds2PoEpZp9GZpSlOrFOjdThdHTIWTSy0QogrUtS1EekajwF0YzZryGUrWvJ2ca16A7RJ8SYZRlLyAWYE9lzn3lEJc5llQal0mheWASNSU85XiBTvh1COWGkn3VamGw13r59fCGUaxxefpE+dw6kKAnTTYSAkAAAUAGAAjaCCMxM1Co2eUvNvT8s2yUFtFHlJrQmirJJqPZF5hHI8+ffV9UlDY+9zz7YeRupcUlsOFICq3DGtbapKIRySgmffTW9aELpr5vN/WHkUfKOQXRlhqZ09lLgsBIGNkdE7a3nugoTGv0jXOlqmW8iRl0QFZ8uZMLzYsmy62bbatih+hw74zkbKumQaiy4g2XE60qH6HUYYQoyrk5YWJhjrUii0ea6nsneNRhcNwiN0TjLI5bjuPQ81CxOZKW2svS1As9Y2bkO0/Krf4xJyblpD3NvQ4npNquUnu1jeMY3yZlND6LSLiLlJNykKGIUNRjGUcjNP0K085PRWk2Vp3hQvESXA6kcGYsniNxzHXfKxSpsEJuRzTfVuoeTsdFFAbApOPExscqTIxlCd6XUGvdjFNATsuaecu8kSTayK114V1xmKbI54Tq5lTSsnrQgJJBKgCSCB0ujSHRmJxY5rTTP+Yu34WP1hsShRIRAeWiye0D2JUJxWE8znCCS3LpL7mBs9BJ9NeApsxg+IFOfSHlujsDyaN4IT0hxhnLyyG0hKEpSkagABC/uod+sfQfJ6cVKXSWRSVh6YVpXRgKcxvcgf8jfEfKDxmnCw2SGk9csa8PJpO3adWEZnMoKmFFmXNADR14YJ2pRtV7vCGsjIIZQEIFEj9knaTDnPdD137f0jy75YbhzO+F2aaCQEpAAAoAMAIX5w5Ubl5da3FWU2SkE7SKCGUV7P2VS7IuNnFdlKeJUP0rCaI1sSOxr5yJE/VCk5oPJVJMWFBYCACReKjEQ4iLkzJ6GGUNNiiUJAESopHe18Vzm3Ek2oVQ+EjNcTUuFgkOMkLTjQioqKcNe6LRk8pLSLHRsinCMzaKtrG1Kh4gwuzTXWUZGJSmyeKTSNDor4lFDHGxjrP5h8jqhN4RZyDRlqZGLSrKz/AC1XKHjSHsR8oywcaWg32kkew09sZ4D6kQE3Y8DYeiAu6VVFdsZhXmzMFcq2VdJIsq4puMNIpFYYbyw4GSCluTcmqaeeII0bhC0jWFefXjdCXO/r5XifeItkVPPDr5XiffGqjvL4wLr5dhJXh7S8VzoCOWzXVde9/hu2raa+MYiXnMpzls1TS9e7/iO2rY7SMxYroBe75rfQZSmHJ2cKdhOFEpHgBwhpCzNf6DKf27P5B6SvzHjDOMTryuc/aKBCPNbnad3Wt1Q9QlIh4ITZqSym2FBaSkl100ONCskHvxh8MgQX5zaOVp9goTmCCARmUJHkK+ZnFbVoHgmkPIR5vdbNf5v6Q8jVS/F5N/KEIhHnVzUNPfUupUfvcz9YeRGyjKaVpbfaSQNx1e2FwHhkRrjdjwuPRAUkGCFWbM2Vy6amqm6tqPpI5pPfSGsUiMMN5YcEJXlLIpUvSsq0T4GNKpWNixrG/GNJbL9FBuYToXNVT5Ne9CsO43w3jnMSyXElK0hSTiCKiGtjBwqxBMYHEfI3HlJC6QQmGQVN/R3lNjsL8q33Amo8Y25TNprVlpymtKykn7pTd4waFrthwPGw9bPQlCbwRTZLOPKK5otrkQ23ZJBK6gmovKxcOFIc6Cbc6TjbAOIbGkV3KVQDwMNiUN0IgPc0WTscD+WalT5/KbbKbTigkahrPAC890K1NvTYvtS8udX8Vwb6dWPbE2RyC00q3Qrc1uLNpXdW5PcBDGF6RkLw7TmcOA9z6BQuUrKpbSEISEpTcALhHWCCM5JJmUIhFl7nvyrQxt6VQ2pRj7SIewjyX5aaeexS35Fs7x1ntpGmjapdE8oPqbB3nyUhPIIIIyqFgiEmaJ8k4Oy+6nwMPIR5pdB/+5e/NGmH4L+LfdSnkEEEZlCR5sCzyhGx9xQ3BRqIeQpyVLKS/MkggLUkp3w2jTSiHRSRjLsEIip54dfK8T7xFsip54dfK8T74mieKOavD2l4vnPY5bNXN9e9qa7atssfeYI65zr+ezV6uvd85XbV/WD3CMQ03roBe+5sfQZT+3Z29gbUp9w4QzhXmt9Bk6f4dnZTq07CR4Ew0jE68rnP2iiCCCKqqIIIIEJHkI0mZxOxaD4prDyI7MihDjjiRRTlm0am+yKC7VdEiHR4giPrDIdAAeqCiCCCEoSFZ5NN1wamaDclwYcAR7YfRHn5FDzam1iqVeI2EbKGhjnkpl1CLDqgspNAsYqTqJG3bGiI5sRgdPWFh3jA+x5HNSpkEEEZ1CIIIIEIggggQiCCCBCIIIP3+7oEJbl7KRaa5t7rh0badqlf9Cp7o7ZIyeGGUN1qRepXaUb1E7yYiyeTFqeU+9QqFUtpHRQnbvUdfCG0aYjmtYIbTPEnfly7z3IRBBBGZCwTrhLmknyTh7TzqvEw6UmoIOyOUpJpaSEoFEippjjxhzXgQ3NxJHSaF2ggghKEQQQQIRFTzv6+V4n3j9/u62RUM7ngZmWTrBqe8in7/Z10PxRzV4e0vH852zy2auV17vmq7av6Q+8wRyzosctmr2+ve1s9tW2ZHughhvXQCsHwOZ+oZbXKvuhqtCytxSimpVTRgWSEAlRJJIHtI9FmM5pgHmrkykptg6RNLNAuvTvFhbaq7FpOsVxBFm1cQCqOhg2rT5TzV30W82R5ROIKkkdPGrTw/wBNfZNMfKmZpWspSoHWJxNmnn69Mx+KjtCpBFjU8oVdE1BzqmRUkylE3nyibhRSqnn3Cy08eDazqJjb5STVbPzW1hS2K1qEUpbxtrbTxWkYmkEEGp5QjRBafKyYoDalKEWgdImlmzpLXTw0YKq9kVwvjf5TTVQPmtbVilsVtWi3Z6eNtKk8QRqNCCDU8oRomrQ51zFLVqUs3GukTShCVg9PsuNK4LTtFdlZzzQrUyopj5RN1LQNefde08P9NfZNMwQSZ5QjRNQM5pomgMrU4c8eiO3tdZ/FRtFdU51TJAIVKUIqDpE0pRS69PCy26a7G1HAVggg1PKEaJqyM5pqtPmtbVilsVtWg3Z6eOkUlNO0oDG6NTnZMAE2pSgvJ0iaUs6WtbeGjIX9mh1ipBBqeUI0TVurOWaBKTyW0MRbTXpFunTu56HE8UKGo0wM6Zk0IMpQi0DpE3iiVV6eFl1k8HEdoVIINTyhGiagZ0TN18pfd1idVqvn/wAl/wDCX2TQGc80cDKm+z1gxqlNOnjadZFNriBrAggg1PKEaJqwc65ihNqUoLydImlKFyvTwsIcVwQo4CsbfKSatWfmtrClsVra0dKW8dIQj7RpjdBBBqeUI0TVr8q5i42pShTaB0iaWbIctdPCwpKq7CDrFdvlNNVA+a1Js0titoFSCOnjabdTxQrYaEEEmeUI0TVr8qpmlaylLr9Iml9kjz9YdZP+qjtCorOmZFamUom8+UTcBaJrz7rmnvwl7DTMEEmeUI0TVkZyzRNn5raOq2K4pTSlvtONDi4ka6RoM7JigNqUoRaB0iaWbJcr08LCVKrsSThfGYINTyhGiatvlNNVA+a1tWKWxW1a0Vnp46QFFO1dtA0OdcwBatSlkX10iaUIDgNbeFhbauCknWK5gg1PKEaJq2VnNNCoPJQRj5RO1SaHn3c5p4cW17DTAznmjgZW8VHlE+j6f81n8VHaFcwQanlCNE1ajOqZIBrKUIrXSJpSilV6eFGnjXY2vYTGU5zTRuHJa1sUtitqobp08ba2002rSMTSMwQanlCNE1cnM6ZkpJtyiQLyoOIuFnSVvXSmjBXwFcL4XqLUupUzPTLYsGqhaC1kgqRZCUGtbSFp4pULqGhBFg+qDVACkQwF45lbPHTPvOhC0hxxbgGmXdbUVUuFLqwQQQlM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hQSERQUExQVFBQVGBgVGBgYGBoXGBgcFx0dFRgaGxwYGyYfFyAjGhcUHy8iIycqLCwsFx4xNTAqNSYrLCkBCQoKDgwOGg8PGikkHCQsLC0sLCwsNCwvLSwpLCwsLC8sLCwsLCwpLCosLCwsLS0sLCwvLCwsLCwsLCwsLCwsLP/AABEIALgBEgMBIgACEQEDEQH/xAAcAAACAgMBAQAAAAAAAAAAAAAABQQGAQIDBwj/xABLEAABAgMDBwcGDAQGAgMAAAABAgMABBESITEFBhNBUWFxFCIyM1KBkSNCYpKhsQcVFiQ0U3KCk7LB8ENjZHRUc4OiwtHS4USz8f/EABoBAAIDAQEAAAAAAAAAAAAAAAADAQIEBQb/xAA9EQABAgIGCAUBBQcFAAAAAAABAAIDEQQSITFBURMiMmFxgaGxM1KRwdFCFCOy4fAFYnKCkqLCBiRDg/H/2gAMAwEAAhEDEQA/ALr8Hua8vKyDGiQCXW23lrUEqUpakhdaioASTzQDdTEm82H4vaw0TdMKWE0pQJ2bEpHBI2CIubA+Yyla15OzjXsDaEnxAhlGNxM1z3k1iuHIm/q0eonedm1a/XVtMAkW/q0eonVZ3egj1E7BHeCKTKpMqP8AF7VKaNumHQTsIphsWsfeO0xtyJutdGita1spxqFVwxtBJ4gHVHaCCZRMqP8AF7VKaJulKUsJpSlimHZ5vC6NuRN1ro0VxrZTWtSquHaKjxJOuFeRnVKmZskkpC0BI1Cib6d8OobFYYbqs8AfUTUklR/i9rDRt0w6CdwphhRCB91OwRnkLf1aPUT6W701+uraY7wQqZUTK4cibF+jb29FO41w9BB+4nYIjSfJ3UktobUkEoPk00uqkjo0NylC7Uo7YiZceU64mVbJTbFp1Q81vCg3k07qw3l5dLaAhAASkUAG6HuYGQwXbRuG7M8cFMyteRN1ro0VrWtlNa1t1w7QCq7RWNfi9qlNE3TDoJwpYphhZATwFIkQQiZUTK48ibx0aK1rWynGpVXDapR4qO0xjkDf1bezoJwuGzYhHqJ2CO8EEyiZXDkLf1bfqJ12t3pr9dW0xkSTeOjRt6Ccag7NqEH7qdgjtBBMomVH+L2qU0TdMOgnChTTDCypQ4EjXG3Im610aK1rWynGtuuGNrncb8Y7QQTKJlR/i9rDRN0pSlhNKUCaYdkJHAAao25E3jo0Vx6CdpNcNq1n7x2mO0EEypmVBlOTuVsJbNg2SLCQQRS4iz6CPUTsEd+QNfVt+oneKYbFr9dW0wpy2wWVibaF45ryR56NtO0nUdlYdMPBaUqSapIqCLxSHxGAND2mw9DiPjciZWnIm610aK41sp2hVcMapSeKQdUa/F7VKaJulKUsJpSlmmHZJHA0iRBCJlEyuPI2610aK41sprWtuuHaJVXaaxr8XtUpo26YdBOwJphhRKRwSNgjq70TQ30PuhZmw+pTAtKKilSkEnHmmkNDCWF87iB6z+ETKnmSb+rRt6Cd52bVr9dW0wchb+rb9ROqzTV6CPUTsEd4IVMqJlcOQNfVt4U6CcKEdnYtY+8raYzyJutdGiuNbKa1qFVw7SUniAdUdoIJlEyo4ye1Smjbph0E4Us0wws83hdhFFzv+DPJ8y8oqCmZh9PNWg8wLHnFHnE1AN99NtSfQoqmdxpMSvE/p+/3dpowrPqlNhuM7187z+a5ZdcaW4m02tTarKmrNUEpNLToNKjWAdwjMWXOdtXLZq5fXu6ne2r+lPvMZhy3L3jNWnIJOlKcnZwpToDskjwMNIW5s15DKVrXk7Na1r0Bjav8b4ZRideVzn7RRELJGU9O3bCbNFKRQmvRJTW6JsI80AQwsHEPPfnJENawGE52II6z/JVTyAQQRnQkmbvTmDtdPsu/f7o7hJm8fKTI2O+++HcaqX4p5dggojR10JSVHBIJPAXmN4T50vkS5QjpuKShO+pFr/bWFQYekeGZlC1zZaKkuPq6T6rQ+wKhH+2kOo5SzAQhKE3BICRwGqOsTGiaR5d6cMOiEQRo66EpKlEJAFSSQAN5hOcquzBpLJCUfXOA2T9hOKuJoIIcJz7RYMzd+t16E4ddCRVRCRtJoPbC1edEuCQHLZGpCSo+wRqzm23W08VPr2uGqe5HRHhDVtASKJAAGoXCL/ctzd0HuT0QqlL/AAmMLmNAG3hcSVKQRSm6lYsMpl1h25DqScKE0PtpEtTCSq0UptDA0FR3xxncmNPdY2hdMCQKjgcR3Q2I+jPIqsc2zzTt9B3ClSYISnJLrF8u4VJH8J02kn7K+kk8ax3ydlxLii2sFp4YtroCd6TgobxCXQbKzDMdRxH/AKN6hM4IIIQhYWgEEG8EUPAwkzaVoy7LE3sqqn/LXegdwuh5CPKKtFOS7nmuAsmmtR5ySfAxqgazXQ8xMcRb2mEJ5BBBGVCIR5onyb26YdHth2TCTNEeSdO190+2NMPwX8W+6E8gggjMhQ5LKQcW4kAjRqsk7eETIR5t3qmVfzlJ9WHkPpDAyIWjd2QiKnnf18rxPvH7/d9sip54dfK8T74vRPFHPsrw9peK50BHLZrq+ve/w/bVter4wRKzm0nLZqml693/ABPbVsu8IzDSugF7vmr9Ak6UpydnClOgnCyAPACGkK8210kJUmt0syTiT1Y2lRPiYnSk2l1AWg1ScO6MbgbTguc/aK7QjyKbE1NN4C0lxA3Ec4+MPIRZVOim2HvNWCws6hXnAnvFO+H0fWrQ8xZxFvtJVT2CCMRlQkmRxZnJxO1Tah6t8PIp+VM5GZXKaUrKgXWgmgSTVVoBO7CLhG2mQ3ipEcCA5olvkJeyCiK3lbKLS52WZLiAttWkKaitaWQON9aRZIqDWbzS8sOTBFVNoSKagoigVxsxNCEOb3PJEmmUs7h3QrfHCenkMoK3DZSPHcANZOEdHnQlJUo0CRUnYBrhHk9kzTgmHOrSfIIP/wBh3nVuhEKGHAvfsjruG/tehZl8nrmiHZgFLeLbB1bFObTu1Q+A8Ijz08hlBW4oJSNe07BtO6FYD8zeSZZnZ/GWN5/h918MNaMKxk1guyHDEn9FCYzuVmmescSknAE3ngMTEP5TtmtlDy+DS6eJAESZLIjLXQQK61HnKO8k64nVik4LbgTzl0ke6FTpf4SULmdByaYTcTVSDW67oi8w8bzolz0lFv8AzEqbHisAQ0sitaX7dcYcbCsQDxAPvhsSLRnEVYZbZ5p28whYaeSoApIUDrBrXwiNlPJSH00WLxelQuUk7UnVqiI/m01W01aYXjabNAT6ScFcI5qyg/L9enSt/WtjnDetA94uirGTNaC63I2HlgfWe5CJXKTjDgZmTW0aNvUoF+iqnRV7DSHcQ1oamWqc1xtY1e/cYX5Nm1suCWeJUD1Lh88DzFHtD20gewRQSBJwvHuPccxuE8hJncmkvpBi0pKxxqBd3Ew7hHnpIOPSTzbRAUpOJ1AXn3RWhkadkzITE+GPRCdpNQDujMI8yi7yJjTKStVgUUK9HVWuvbDyFxoeiiOZOciRPghc5hVEKOxJPgKwszTT81Qrt1X6xJjbOfKKWJVxZIF1kV1lV1PbEvJUpomW2+wkJhoFWjzzd2FvcIUqNHnLKVK2AnwBMbQnzqfIY0aLlvKDSOKrz7AYTBZpHhuZQEZpt/Nwv65SnvXNYcxylmAhCUAUCQAO6OsTGiaSI5+ZQiKpnh18rxPvEWRqdQpxbYPORS0NlrCK1nh18rxMOooIiieXsrw9peK50FHLZrq+ve/w/bVtar4wRJzmcVy2avX17ut3tq/qh7hGYYb10Avec1/oMp/bs/kHop/KOERMheReeljtLze9KzVR7lVES81voMp/bs7KdAbFKHtPGMZcyapYS61QPNEqTsVtQdoPvpCoThN0N1zuhFx9uBXPdeU0iFlnJwfZW2dYu4i9PtAgyVlRL7YWm4i5aT0kKGKSImwnXgvycD1Col2QMol5kFVziCULGxSbieBxEMYoucWRZhmeROtuFTAUC60LqClm1d0rvCkXdp0KSFJIIIqCMCDGmlwWNDYsMgtdbZ9JxaeHZSVX88sloUluYKLS5daVjaQTQ8aVrTdFhbdCgFA1BAI3gxrMMhaVJOCgUnvuhTmw8QhTCumwbH3MWz3ppFS4xIABOweh+D3UJ1CTI30udPpNAdyb/bDuK1kybDSZx44BZx2pFkDxoO+CA0lkQC8gD1cPhSu+Vjyl8So6tNFvkeKW91ceAhnlCfRLtlSrgKAJGKjgEpEQshS+hYLjpotyrrhOIreEn7IujjkxgzLgmXAQhPUIOofWEbTq3Q1zW3HYZ1OMuPQBC65PyYpxYfmRVf8ADbxS0D717Tq1Q5KqX1pT2QomsvVWWpdOmcFxNaNo+0qmO4XxqnN8uG1MuF042BVDQ7hee8kRR7S7WimqMBjLcMBxlO+1C7TGcjCFWdJaV2UArP8AtujkvOBV9mWmCfSTZB7yYZy8qhtNlCUpGwAAewR1hVeCLmk8T8S7qFTJTPWaXNaJcg62myVXmpNDqIupuxh58pUjrGn2x2lNmz4gmGCZ1srsBaCulbIUCqnDGO8OixoLiPuqtmBPrbNCiSWVmnercSrdWh8DfEuIM7kRl69baSrtDmqu9IXiIPIJhi9lzTI+rd6XBKwPfWu2FVIT9h0jkfn5AUrabyKptZdlSELN6mz1bm2o81W8d8AcbnmVINUOJIqk3LaWMD/7ESZDLqHFWCFNOjFtYAV3alDhHPK2SSpQeZIQ+gXHUsdhe0e6HB7g4Ni2OFzu08xvw4WIWchZRUsKaduea5q/SHmrG5Qhg+mqFDaCPERWpmdthM20kh5jmPNedZ85BHtBOoRZZd9LiEqSapUAQdoMUpMOoQ8CWYyOXDEbuCEszUV81bT2Ko8IbwjzSPknBsfdT4Kh4TFKWJR38SoVMz6yAJ56WY0i0YuEDo2U0vI1muEXBlFlIFa0AFdtIS5BGldemTWhOjR9lFxUNyjfD2G0qK6qyATYwdTafjkhEIZb5xOKcxalwW07FLPSP3aUiDn3lWaSlLMkkLecBtUpbQm4WgDd3mHmQJHQyzTZxSkWjrKtZMSIWggaYkTdMAYgYkjfcOaEwjnMzAQhS1GgSCSTcLuMdIr885yx3QIPkGyC8rUojBsHXvOqM0GHXdbsi0nd85b0LvmuydGp1VynlFy/EJJ5qe4Qszw6+V4n9ItYFIqmd/XyvE+8fv8Ad+mDE0lIrZz7K8PaXjWc6By2auHXu+aO2r+jPvMYgznUnls1zk9e95yO2r+rHuEEBvXQC+gM2a8hlK1rydnGtegO0AfECGUK81acgk6UpydnClOgMLN3hdDSMTryuc/aKU5RyOq3pmFBt7zgeg4Nix+ovjfJ2XErVo3Elp4Ytq170HBY4QzhflzIiJpotrqK4KHSTvSdUaGRGvkyNdniPkbvQqqnJUFC6igajaDqMIFNqklFSAVSqjVSReWScSNqN2qIWb+bkzk4KQ2vlTJNbCzZcSTjZJ5p74cy+cTKjYXVpZ8x0WCeFblQ8w9E5whHSQ92W8XtIz7ialMmXkrSFJIUk3gi8EQkyr83mG5gXIX5J3YK3pWduFO+MvZOclyXJUWkG9TFeadqmzglW7AxJS+1OsLSNYsqSRRSFbxiCDFGNEN1cWsNhzAOYzxGBkhNBFHkhpihjELmHXHBtQ2qn5qQ5yPl9CGrEw4lDrRsKtGhNMFfeF8VTNvLSW+VrqC6XFpYTXnELNoqFdVb+6NNFZo9I2YrCUrcTMA9QVWs2cpq05Uc5Q8WK0YaFt9VaVIvCPZUndGQ6ucNGyWpUXFYuW7qIR2U6q69ULcmSYcb8oqzKoJUtR5vKHK1Uo1wRXVr4Q1+NXHhSWSENC7TOCiafy0+durdFns0eqz6cTcN5zccsBISndZTypiUaAqhptOFTT9byYiDLTrv0dgqH1jpLaPDpnwiAy7KtrqVLm39ZCS6obgBcgcIYfGE0vq5cNjUXVf8UXiEGCG6xEzm41RyEwT+rEI+K5hfWTJSOyykIp941J8IyrNVlQ5+kc3qWqvsIg5DNKvVMJb3NtgjuK74FZu2ulMTJ4OFH5YrpC3/AJAP4QR7DuhKZb4NJJt8upSupBFguEjiL7Xthsc2kjq3X2tyV3f7qwlk/g4Q3NF7lUwqqSLJcNq/0sf/ANh0M3adF+ZB3ulXsMaKRSKzh/uHOsF4PpaShY5NNt9Fxt4bFp0Z9ZNa+EYGcVi6YaWz6VLSDvtJrZH2qf8AWwydMp6MzapglbY/Mm+MKmptA57DboP1S7Pscx7ozya++qeGoeoA6IKkzMozNIvsrGKVpN43pULxEATb0pc8S8xgHRetH+YBiPSEQnnJYKtDSyThPSKShKjsNeYsf9xMbys82PKpS+1TrWbzT028cK4QwQnNFW9uTrD/ACm6fA25ICMrs0Im2KL5tHEi8Ot69xIGB2VEaZsTiUrUyDVtXlmDtQrFI2WDd3xzZGjq9JkOsm9xgHDaUDzTtGBhFlKfRLrbfbUNCV6RIwKSSNI1TEVJrTVZjQ2GHwzDJ4E2ESuByIwzBMrhKzQSQAFZ81BRL4/qHT4mOucs2UthtHWPKDad1cSd1K3wkyDnZKocfCnkpC3LSSbga74Z5JPKH1zNatoq0zw89W8Ei4xkcWmO6NeBI8TgPW/cCrPhPh7YI4hOJGUDTaG04ISEjuEQ8q5YsKDTSdI+rop1AdpZ80CI8zldbyi1KUJFy3TehG4dtW7VHeWlmZRClLWATetxZ5yjtO7dCxDqmtFE3G5uJnifi87ktb5IyTogpSjbdcNVr27hsSNQia++lCSpaglIvJJoB4woXltbvNlmlLrdpFCw2N4revuhPm5mY+HVOz75mSD5NNTYG8pOvCkM0AdWiUh4aR9P1HcBhLfKQwUSTVcy7Oc1q01L+c7Si17mwcAe0e6G8lJIaQENpCUpFwHvO2O9IIyRItYVWiTcvc5n9CSERU88OvleJ94/f7utkVPPDr5XifeP3+72UTxRz7K8PaXj+cza+WzVy+vd+u7atkuR7YIi50BHLZrquve/w3bVtXXxghpXQC+hM2a8hlK1rydmta16AxtGvjfDKkK81voMnSn0dnClOgOyAPACJU/k1LwAUVinZUU+6McgXaxkFznbRUqka6QVpUV2VFfDGFXyZb7b34ioTTvwaMuzAeU8+KClErIPrYxphQqM4mvEIs8s7fVQrhSOUzJocTZWgLSdSgCPbC0ZsN3c978RUHyZb7b34ioWGwgZh5/p/NCwc3LBrLuuM+j00cLKqhPdFazpmXWVoKkoS+Rc80SklOBCkGte8xY38gMoBUt1xKdpdIHtMUfO3RhaFsLccQAQpRtKSDiKKIphsMXpEaIIDnQ3Em6dX/KfdZqW5zYLiy9QVyZVzlG0o3kk1J74Uz0sBfDyQznLSbIS2repNTHDKeeKloKNExeKVCLxwNbjHjoRpIibNnFefgQm7TnmeVX3mjN7Ly3VpaeUFWANHaSVgU1BCekreqLmiXKzz2JqYP8ANo03uokGz7I83zQaK5oK1JvPP0VdwVt3R6RoUDrGp1G+3aT3WVE+yPfUZ7jBAN+GfKRB9L16KjklmsmcuJqllEuwwBgCq2PBAEdRKTiuk80j/LbP/MmFTRk1fxnkn01OI9qgBEpjJsqvozClcH6+ysUe2reJcWT/ABErQpJyK+elOO02BDY9oTWNjm9XpPzB4Lp7hGE5tNHBbx/1VGA5sN9t78RUJ0wFz5cGAdkJHJ/B+G5suqm33KpIsqWQvHUQa0h78nQMHpgf6hPvEIZX4PGUTelEy8pVk1Qpy0u/WCDUDVhD75MN9t78RUaqVSazgdMTYPol0n1USWBkR4dGbeHFKFe9MZMhNp6MwlX+Y3/4UjBzZb7b34iojvZKlkdKYUni/T3mM4iB31T/AOsKVIVywDnIYdGwWkV9asK3ZChtGTdZVjWXcBqd4TZCu+MuiST/APIdV9ha1/kBjno2ldWidc4FSfzlMaoYLbZEb6pb/kB0QkuW54y4LwUpLowK2i06o33Ks8xY3EVjz6dnFPLU44aqUanVfwi954MVYUkJUFJoqyp4uLur5iQQO8iKbk3OFbCClCGlA3krQFHhUxy/2u6Lq1RZKy4dRP0Xtv8ATYhNhuiSBfOVplYu2XchJYal1hRVpkWyDq4QZv5fWyoNqWssLULaAqzardSvm1NKkYxZc5M6lIYlFIDCipuqhZSqydw82Ki2lybmRRFVKIJSgAXA3kCoGEcf9lRqQ4BzhibZ5E4SC0UtzY0AiKBj3K9mlsnTCkBIU3LNgXJZFpVPtK5veBEyVzdZQoKKS4see4StXdaw7oUyEpKuUSHnQoUFlTikKu2BVK90MPkw323vxFR6OK+qS0uLd1WXrbM85rwKbhMahwEkAio1VFR3QqGbLfbe/EVCVXwaNGZU+X5gVpRKVlOG1WJ1QmHCozp14hFlmrOZyvUK40gpCg5st9t78RUbIzbbBBtu3bXFEQqpC85/p/NCaxU88OvleJ98WwRU87+vleJ/SL0TxRzVoe0vIM5i5y2a63r3cOU06atiqeEERc6LHLZq5vr3tTHbVtYJ9sENK6AX0FmwfmMp/bs/kG1SveeMM4WZrj5jKf27P5B6KfyjhDOMTryuc/aKIwTTGkcZ2eQygrcUEpGs+wDaTshJMyrs+goWCxLKHR/iuC/H6sYXYw2FBr6zjJuJ+Bid3rJVU1/OZgKsIVpnB5jXPV30uTxMcwZt7sSye5xzv80eJjXNXNJmQbKGqkqNVKPSOwd0d8q5YKFBppOkfVgnUkdpZ80D2xpIh6QsowrfvO7yuA4zUqDOyEuxRb1uYdNyAs21qOxKcKd1BG6chl8WpqgbpzWEmiEb1EdJQ8BEzJeRQ2S4s6R9XSWdWuynsiOOckwqylhs0W+bFeynFRO6l3fFtIYjhDaZ5uOAxkMBLmd1yhUdv4PVTBccl3Ahu0Q2F1JIBIJqNVcIr0lmkp1Dq1OAJZdLTgSCSKXWuBPsj22UlktoShAolICQNwuilZrNBEw6hQqiZU9a2FQVQDjYrBR4UB+kfVukQN2POQ9Un7PDnMBZyLkJrR6NkJafbA0iFi226NSr8QdSk3jCJcskNrCLbkk5gEk25de9Nq48CQd0DWTCHCxbsPNc+Wd7SPqz2gnCh46obSeUEvgsTDYS6Bzm1XpUO0g+cD4iNMR9USba3sMDIzDm8brpi8vAlctHHZlI8oy3MJ2oICuJSu7wMR1zskTR1oNH+Y1YFftAUPjEn4ndZvlnOb9U5zkfdV0kcMIPlClN0y0pk7VC233LF3dCGydbDE/4TVP9Nv8AbZvRNcmMiSLoq2EK3pcP6KiQc2GaUBcA3OKjY5JlH+do2nK31AHjd3RqrNdqlEl1Aw5jik+6KGOZyMR43G339kJNk74OZdiZU4h54KUgiwXKqoaVNcaf9w5+TLXnKdVxcMJsn/Bo0zMKeTMTNVJIppCDeQemLzgLoc/JhrzlvLHpuqUPbGik0mu4HTudYLasjwvwQuMxkGSbFpwIG9Tiv1VEdE5IpuabDtfq2y6PGhAjs4zIS5qQyk+son231jqjKjq7peXIHbdGiT6vSUOELBe4TJeRm51UdZ91Kwh+YPVSyGB2nSkXbQG6+2kK3nVOqsaZ2aXgUtUaZH21DGlNtYajN9ThrMuqd/lp5jQ3UF6++CayqEHQSqAtwXUFzbYuvWRcOGJgY9od92ATuuG8udrelXioSl/JSGEpL9FKUfJy7IICjvPTc4m4RVs581UqcSAAmYcIKkN9WgGgSjeogk110MXl1kSiS6sl6ac5qScVKOCEDzQPcIg5EycVzPPNotc91WpTy6EAHYgVFNUaA5kRhfF1mifM7shOVt5N+KbBjPgurQzIqpZJ+C4vKcBfspQsoJCakkY3YYxZc2M1JdCXWFJIeaXXSA0XQ3tqSdVRqh1mmaofP9S97DGMvDQutzQuCeY79hRx3kH3xkDAyM6Gyw/Sd4+bvRNjUyNGEnumFwmDYIbnUpdbwS/Zw2Byl6DvF0SxkVaBWWfUkakL8q3TVS+qeNTDZaApJBAKSLwbwQdsIlNLkucirkrWpRitmpxR2kejq1RVkUxBVbY7L6TwBsB6HCVyyrv8dOtfSWSB9Y1VxHeKWh4UiRkrOGXmSsMOpcKDRVNX/qJjTqHUBSSFIWMRgQYr6Mw2GXC9KVlnbxVN6DXUpBuIirfs7w4RAWvwlsz3g2jlPghWWCFMnlohYamEhp03JOLbn2Tt3G8Q2jLEhOhmTvyPAqERU88OvleJ98WyKnnh18rxPvH7/dzqJ4o59leHtLx3OZw8tmr1de7rX21f1Y9wgjXOdv57NXHr3fN9NX9GfeYIab10AvfM1voMnSlOTs4U7AwoVDwJiZlCeQy2pxZolPtOoDeTQRFzZryKUrWvJ2ca16AxtAHxEQlp5TNlJvalqEjtOG8cQE+2EQ4Ye8l2yLT+t5sXPdtFdcm5OW6sTEwOfi22cGhqJHb36odQRo66EpKlGgAJJ3C8xSJEdEd2GW4KiR5xZ2ty5S0lQVMuEJQ2LyCbqq2AY76RPyRkkMpJJtuLNpxw4qP/AEMANUI8kZutTD/L3UUdtVb3JHNSTtqL++LZGqkmHCaIMKc/rO/Ibh1PJE0QhyP5eYdmDelNWWuCenX7wiZnFPaKXWoXqNEJGuqzZqOFa90d8lSIZZQ3jZSAT2jrPeb4Uz7uCXYusHC8+w9VKlxTDLEtzCkdYw9pkbu1/ttRc4R5FHzqdTqCmz4prF6LELGvcMJH+4DrNQF0n5cTTCHWjZWKONK2GmB4i7vjRoNzzQtAodbNDZuW0sbDs9hjTJPzd9csegqrrPAnnJ7jgNgjplaSW25ylgVWBRxGGlT/AOQ1Huhuy7RgyxYeOB3G7cealapyo5L0TNC0jAPpF3+okXpO8XHdDhl5K01SQpJ1gggxykZ1D7YWg1SoYHEbUkajEF7N1IJUwtTCjebHQO4pN1OFIQ6o4yeKrunpeOU+AULo/m5LqqdGEKOKmyW1eKaExyVm8oAhuZfb7wv84MY0s43ilp4DzkkoV6t49sCs4FJralZgAbkmvgqsNH2i5rg4cQeh+FKTZPzGmG5pTyp95aSkihpavNddUgcBDr5MoN7i3nDvcUB3hJAhLk74RNNMqZTKTAogqqpNFGhA6J1X41hz8bvq6EqsHa6pKR/tKj7I00n7cHjSyaZDytswukhT5TJTLXVtoRtIAqe+l8aZQyw0wOeqhOCReo8Ei+IfIpp3rHgynstDnD76sfARKkMiNM3oTzjipRKleKjUcBdGBwYDOI6sch8n2mhQyiYmcayzOz+Mob9TfviaEMyjJIAbbSKnaTv1qJ8Y7T+UEMoK3FUSPEnUANZ3QpYlFTCg/Miw2jnNtHUMbbm07sBDBOI2btWGMBichmd5u6IUJ59YSZt1PlFcyWa1ptYGh844nZQw7yJk3QMhJNVEla1dpSr1GIOTRyl8zCuqbqlgHXqU543A7IdTCqIUdgPu4xakxDZC4TGWTeWO8lCUZpDyLh2vOq8TDaalg4hSFYKBB74WZpp+aoPaqrxMOIRSXHTuIzPRQk2bMwdGWVdNgls1xKR0VHiIc0hBOrTLzqHCQlD6dGsk0BWnocLrV8PkrBvBqNsTSWzcIgudbzx6z5KSqfl7LSMkrC6KLDxNW0ithetSTgEnWNuEWqSm0utocT0VgKHAwTsih5Cm3EhSFChBFYUZtq0JVKK/g0LZ7TZrZ4lOBhzyyPArAHSN2jm3PiMc70JtPSCHkFC01B8RvB1GFeTpxbDgl3zaB6lw+eB5ivSHth5EDLWTtM0Ug0WOchWtKxgR7ozwYg8N+yehzHvmOShT4qed/XyvE+8fv93vciZS0zKVkUWOasdlQuUIRZ4dfK8T+n7/AHc2jsLI9V14mmM2l4vnQU8tmucjr3tbfbV/VD3CMx3zmQ5y2a6zr3fr+2rYzSMxYreF7tmx9AlLNPozNKUp1Yp0bqcLo6ZCyaWWiFEFalqWoj0jUeAujGbNeQyla15OzjWvQHaJPiTDKMpeQCzAnsuc+8ohLnMsqDUuk0LywCRqSnnK8QKd8OoRyw0k+6rUw2Gu9fPr4QyjWOLz9InzuHUhQE6abCQEgAACgAwAEbQQRmJmoVGzyl5t6flm2Sgtoo8pNaE0VZJNR7IvMI5Hnz76vqkobH3uefbDyN1LikthwpAVW4fvW2qSiEckoJn301vWhC6a+bzf1h5FHyjkF0ZYamdPZS4LASBjZHRO2t57oKExr9I1zpaplvIkZdEBWfLmTC82LJsutm22rYofocO+M5GyrpkGosuINlxOtKh+h1GGEKMq5OWFiYY61IotHmup7J3jUYXDcIjdE4yyOW47j0PNQsTmSltrL0tQLPWNm5DtPyq3+MScm5aQ9zb0OJ6TarlJ7tY3jGN8mZTQ+i0i4i5STcpChiFDUYxlHIzT9CtPOT0VpNlad4ULxElwOpHBmLJ4jccx13ysUqbBCbkc031bqHk7HRRQGwKTjxMbHKkyMZQnel1Br3YxTQE7LmnnLvJEk2sitdeFdcZimyOeE6uZU0rJ60ICSQSoAkggdLo0h0ZicWOa00z/AJi7fhY/WGxKFEhEB5aLJ7QPYlQnFYTzOcIJLcukvuYGz0En014CmzGD4gU59IeW6OwPJo3ghPSHGGcvLIbSEoSlKRqAAEL+6h36x9B8npxUpdJZFJWHphWldGApzG9yB/yN8R8oPGacLDZIaT1yxrw8mk7dp1YRmcygqYUWZc0ANHXhgnalG1Xu8IayMghlAQgUSP2SdpMOc90PXft/SPLvlhuHM74XZpoJASkAACgAwAhfnDlRuXl1rcVZTZKQTtIoIZRXs/ZVLsi42cV2Up4lQ/SsJojWxI7GvnIkT9UKTmg8lUkxYUFgIAJF4qMRDiIuTMnoYZQ02KJQkARKikd7XxXObcSTahVD4SM1xNS4WCQ4yQtONCKiopw17otGTyktIsdGyKcIzNoq2sbUqHiDC7NNdZRkYlKbJ4pNI0OiviUUMcbGOs/mHyOqE3hFnINGWpkYtKsrP8tVyh40h7EfKMsHGloN9pJHsNPbGeA+pEBN2PA2HogLulVRXbGYV5szBXKtlXSSLKuKbjDSKRWGG8sOBkgpbk3JqmnniCNG4QtI1hXn143Qlzv6+V4n3iLZFTzw6+V4n3xqo7y+MC6+XYSV4e0vFc6Ajls11XXvf4btq2mvjGIl5zKc5bNU0vXu/wCI7atjtIzFiugF7vmt9BlKYcnZwp2E4USkeAHCGkLM1/oMp/bs/kHpK/MeMM4xOvK5z9ooEI81udp3da3VD1CUiHghNmpLKbYUFpKSXXTQ40KyQe/GHwyBBfnNo5Wn2ChOYIIBGZQkeQr5mcVtWgeCaQ8hHm91s1/m/pDyNVL8Xk38IQiEedXNQ099S6lR+9zP1h5EbKMppWlt9pJA3HV7YXAeGRGuN2PC49EBSQYIVZszZXLpqaqbq2o+kjmk99IaxSIww3lhwQleUsilS9KyrRPgY0qlY2LGsb8Y0lsv0UG5hOhc1VPk170Kw7jfDeOcxLJcSUrSFJOIIqIa2MHCrEExgcR8jceUkLpBCYZBU39HeU2OwvyrfcCajxjblM2mtWWnKa0rKSfulN3jBoWu2HA8bD1s9CUJvBFNks48ormi2uRDbdkkErqCai8rFw4UhzoJtzpONsA4hsaRXcpVAPAw2JQ3QiA9zRZOxwP4ZqVPn8ptsptOKCRqGs8ALz3QrU29Ni+1Ly51fxXBvp1Y9sTZHILTSrdCtzW4s2ld1bk9wEMYXpGQvDtOZ9h7n0ChcpWVS2kIQkJSm4AXCOsEEZySTMoRCLL3PflWhjb0qhtSjH2kQ9hHkvy0089ilvyLZ3jrPbSNNG1S6J5QfU2DvPkpCeQQQRlULBEJM0T5Jwdl91PgYeQjzS6D/wDcvfmjTD8F/FvupTyCCCMyhI82BZ5QjY+4obgo1EPIU5KllJfmSQQFqSU74bRppRDopIxl2CERU88OvleJ94i2RU88OvleJ98TRPFHNXh7S8Xznsctmrm+ve1NdtW2WPvMEdc51/PZq9XXu+crtq/rB7hGIab10Avfc2PoMp/bs7ewNqU+4cIZwrzW+gydP8Ozsp1adhI8CYaRideVzn7RRBBBFVVEEEECEjyEaTM4nYtB8U1h5EdmRQhxxxIopyzaNTfZFBdquiRDo8QRH1hkOgAPVBRBBBCUJCs8mm64NTNBuS4MOAI9sPojz8ih5tTaxVKvEbCNlDQxzyUy6hFh1QWUmgWMVJ1EjbtjREc2IwOnrCw7xgfY8jmpUyCCCM6hEEEECEQQQQIRBBBAhEEEH7/d0CEty9lItNc291w6NtO1Sv8AoVPdHbJGTwwyhutSL1K7SjeoneTEWTyYtTyn3qFQqltI6KE7d6jr4Q2jTEc1rBDaZ4k78uXee5CIIIIzIWCdcJc0k+ScPaedV4mHSk1BB2RylJNLSQlAokVNMceMOa8CG5uJI6TQu0EEEJQiCCCBCIqed/XyvE+8fv8Ad1sioZ3PAzMsnWDU95FP3+zrofijmrw9peP5ztnls1crr3fNV21f0h95gjlnRY5bNXt9e9rZ7atsyPdBDDeugFYPgcz9Qy2uVfdDVaFlbilFNSqmjAskIBKiSSQPaR6LMZzTAPNXJlJTbB0iaWaBdeneLC21V2LSdYriCLNq4gFUdDBtWnynmrvot5sjyicQVJI6eNWnh/pr7Jpj5UzNK1lKVA6xOJs08/XpmPxUdoVIIsanlCromoOdUyKkmUom8+UTcKKVU8+4WWnjwbWdRMbfKSarZ+a2sKWxWtQilLeNtbaeK0jE0ggg1PKEaILT5WTFAbUpQi0DpE0s2dJa6eGjBVXsiuF8b/KaaqB81rasUtitq0W7PTxtpUniCNRoQQanlCNE1aHOuYpatSlm410iaUISsHp9lxpXBadorsrOeaFamVFMfKJupaBrz7r2nh/pr7JpmCCTPKEaJqBnNNE0BlanDnj0R29rrP4qNorqnOqZIBCpShFQdImlKKXXp4WW3TXY2o4CsEEGp5QjRNWRnNNVp81rasUtitq0G7PTx0ikpp2lAY3Rqc7JgAm1KUF5OkTSlnS1rbw0ZC/s0OsVIINTyhGiat1ZyzQJSeS2hiLaa9It06d3PQ4nihQ1GmBnTMmhBlKEWgdIm8USqvTwsusng4jtCpBBqeUI0TUDOiZuvlL7usTqtV8/+S/+EvsmgM55o4GVN9nrBjVKadPG06yKbXEDWBBBBqeUI0TVg51zFCbUpQXk6RNKULlenhYQ4rghRwFY2+Uk1as/NbWFLYrW1o6Ut46QhH2jTG6CCDU8oRomrX5VzFxtSlCm0DpE0s2Q5a6eFhSVV2EHWK7fKaaqB81qTZpbFbQKkEdPG026nihWw0IIJM8oRomrX5VTNK1lKXX6RNL7JHn6w6yf9VHaFRWdMyK1MpRN58om4C0TXn3XNPfhL2GmYIJM8oRomrIzlmibPzW0dVsVxSmlLfacaHFxI10jQZ2TFAbUpQi0DpE0s2S5Xp4WEqVXYknC+MwQanlCNE1bfKaaqB81rasUtitq1orPTx0gKKdq7aBoc65gC1alLIvrpE0oQHAa28LC21cFJOsVzBBqeUI0TVsrOaaFQeSgjHyidqk0PPu5zTw4tr2GmBnPNHAyt4qPKJ9H0/5rP4qO0K5gg1PKEaJq1GdUyQDWUoRWukTSlFKr08KNPGuxtewmMpzmmjcOS1rYpbFbVQ3Tp421tpptWkYmkZgg1PKEaJq5OZ0zJSTblEgXlQcRcLOkreulNGCvgK4XwvUWpdSpmemWxYNVC0FrJBUiyEoNa2kLTxSoXUNCCLB9UGqAFIhgLxzK2eOmfedCFpDji3ANMu62oqpcKXVggghKYv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hQSERQUExQVFBQVGBgVGBgYGBoXGBgcFx0dFRgaGxwYGyYfFyAjGhcUHy8iIycqLCwsFx4xNTAqNSYrLCkBCQoKDgwOGg8PGikkHCQsLC0sLCwsNCwvLSwpLCwsLC8sLCwsLCwpLCosLCwsLS0sLCwvLCwsLCwsLCwsLCwsLP/AABEIALgBEgMBIgACEQEDEQH/xAAcAAACAgMBAQAAAAAAAAAAAAAABQQGAQIDBwj/xABLEAABAgMDBwcGDAQGAgMAAAABAgMABBESITEFBhNBUWFxFCIyM1KBkSNCYpKhsQcVFiQ0U3KCk7LB8ENjZHRUc4OiwtHS4USz8f/EABoBAAIDAQEAAAAAAAAAAAAAAAADAQIEBQb/xAA9EQABAgIGCAUBBQcFAAAAAAABAAIDEQQSITFBURMiMmFxgaGxM1KRwdFCFCOy4fAFYnKCkqLCBiRDg/H/2gAMAwEAAhEDEQA/ALr8Hua8vKyDGiQCXW23lrUEqUpakhdaioASTzQDdTEm82H4vaw0TdMKWE0pQJ2bEpHBI2CIubA+Yyla15OzjXsDaEnxAhlGNxM1z3k1iuHIm/q0eonedm1a/XVtMAkW/q0eonVZ3egj1E7BHeCKTKpMqP8AF7VKaNumHQTsIphsWsfeO0xtyJutdGita1spxqFVwxtBJ4gHVHaCCZRMqP8AF7VKaJulKUsJpSlimHZ5vC6NuRN1ro0VxrZTWtSquHaKjxJOuFeRnVKmZskkpC0BI1Cib6d8OobFYYbqs8AfUTUklR/i9rDRt0w6CdwphhRCB91OwRnkLf1aPUT6W701+uraY7wQqZUTK4cibF+jb29FO41w9BB+4nYIjSfJ3UktobUkEoPk00uqkjo0NylC7Uo7YiZceU64mVbJTbFp1Q81vCg3k07qw3l5dLaAhAASkUAG6HuYGQwXbRuG7M8cFMyteRN1ro0VrWtlNa1t1w7QCq7RWNfi9qlNE3TDoJwpYphhZATwFIkQQiZUTK48ibx0aK1rWynGpVXDapR4qO0xjkDf1bezoJwuGzYhHqJ2CO8EEyiZXDkLf1bfqJ12t3pr9dW0xkSTeOjRt6Ccag7NqEH7qdgjtBBMomVH+L2qU0TdMOgnChTTDCypQ4EjXG3Im610aK1rWynGtuuGNrncb8Y7QQTKJlR/i9rDRN0pSlhNKUCaYdkJHAAao25E3jo0Vx6CdpNcNq1n7x2mO0EEypmVBlOTuVsJbNg2SLCQQRS4iz6CPUTsEd+QNfVt+oneKYbFr9dW0wpy2wWVibaF45ryR56NtO0nUdlYdMPBaUqSapIqCLxSHxGAND2mw9DiPjciZWnIm610aK41sp2hVcMapSeKQdUa/F7VKaJulKUsJpSlmmHZJHA0iRBCJlEyuPI2610aK41sprWtuuHaJVXaaxr8XtUpo26YdBOwJphhRKRwSNgjq70TQ30PuhZmw+pTAtKKilSkEnHmmkNDCWF87iB6z+ETKnmSb+rRt6Cd52bVr9dW0wchb+rb9ROqzTV6CPUTsEd4IVMqJlcOQNfVt4U6CcKEdnYtY+8raYzyJutdGiuNbKa1qFVw7SUniAdUdoIJlEyo4ye1Smjbph0E4Us0wws83hdhFFzv+DPJ8y8oqCmZh9PNWg8wLHnFHnE1AN99NtSfQoqmdxpMSvE/p+/3dpowrPqlNhuM7187z+a5ZdcaW4m02tTarKmrNUEpNLToNKjWAdwjMWXOdtXLZq5fXu6ne2r+lPvMZhy3L3jNWnIJOlKcnZwpToDskjwMNIW5s15DKVrXk7Na1r0Bjav8b4ZRideVzn7RRELJGU9O3bCbNFKRQmvRJTW6JsI80AQwsHEPPfnJENawGE52II6z/JVTyAQQRnQkmbvTmDtdPsu/f7o7hJm8fKTI2O+++HcaqX4p5dggojR10JSVHBIJPAXmN4T50vkS5QjpuKShO+pFr/bWFQYekeGZlC1zZaKkuPq6T6rQ+wKhH+2kOo5SzAQhKE3BICRwGqOsTGiaR5d6cMOiEQRo66EpKlEJAFSSQAN5hOcquzBpLJCUfXOA2T9hOKuJoIIcJz7RYMzd+t16E4ddCRVRCRtJoPbC1edEuCQHLZGpCSo+wRqzm23W08VPr2uGqe5HRHhDVtASKJAAGoXCL/ctzd0HuT0QqlL/AAmMLmNAG3hcSVKQRSm6lYsMpl1h25DqScKE0PtpEtTCSq0UptDA0FR3xxncmNPdY2hdMCQKjgcR3Q2I+jPIqsc2zzTt9B3ClSYISnJLrF8u4VJH8J02kn7K+kk8ax3ydlxLii2sFp4YtroCd6TgobxCXQbKzDMdRxH/AKN6hM4IIIQhYWgEEG8EUPAwkzaVoy7LE3sqqn/LXegdwuh5CPKKtFOS7nmuAsmmtR5ySfAxqgazXQ8xMcRb2mEJ5BBBGVCIR5onyb26YdHth2TCTNEeSdO190+2NMPwX8W+6E8gggjMhQ5LKQcW4kAjRqsk7eETIR5t3qmVfzlJ9WHkPpDAyIWjd2QiKnnf18rxPvH7/d9sip54dfK8T74vRPFHPsrw9peK50BHLZrq+ve/w/bVter4wRKzm0nLZqml693/ABPbVsu8IzDSugF7vmr9Ak6UpydnClOgnCyAPACGkK8210kJUmt0syTiT1Y2lRPiYnSk2l1AWg1ScO6MbgbTguc/aK7QjyKbE1NN4C0lxA3Ec4+MPIRZVOim2HvNWCws6hXnAnvFO+H0fWrQ8xZxFvtJVT2CCMRlQkmRxZnJxO1Tah6t8PIp+VM5GZXKaUrKgXWgmgSTVVoBO7CLhG2mQ3ipEcCA5olvkJeyCiK3lbKLS52WZLiAttWkKaitaWQON9aRZIqDWbzS8sOTBFVNoSKagoigVxsxNCEOb3PJEmmUs7h3QrfHCenkMoK3DZSPHcANZOEdHnQlJUo0CRUnYBrhHk9kzTgmHOrSfIIP/wBh3nVuhEKGHAvfsjruG/tehZl8nrmiHZgFLeLbB1bFObTu1Q+A8Ijz08hlBW4oJSNe07BtO6FYD8zeSZZnZ/GWN5/h918MNaMKxk1guyHDEn9FCYzuVmmescSknAE3ngMTEP5TtmtlDy+DS6eJAESZLIjLXQQK61HnKO8k64nVik4LbgTzl0ke6FTpf4SULmdByaYTcTVSDW67oi8w8bzolz0lFv8AzEqbHisAQ0sitaX7dcYcbCsQDxAPvhsSLRnEVYZbZ5p28whYaeSoApIUDrBrXwiNlPJSH00WLxelQuUk7UnVqiI/m01W01aYXjabNAT6ScFcI5qyg/L9enSt/WtjnDetA94uirGTNaC63I2HlgfWe5CJXKTjDgZmTW0aNvUoF+iqnRV7DSHcQ1oamWqc1xtY1e/cYX5Nm1suCWeJUD1Lh88DzFHtD20gewRQSBJwvHuPccxuE8hJncmkvpBi0pKxxqBd3Ew7hHnpIOPSTzbRAUpOJ1AXn3RWhkadkzITE+GPRCdpNQDujMI8yi7yJjTKStVgUUK9HVWuvbDyFxoeiiOZOciRPghc5hVEKOxJPgKwszTT81Qrt1X6xJjbOfKKWJVxZIF1kV1lV1PbEvJUpomW2+wkJhoFWjzzd2FvcIUqNHnLKVK2AnwBMbQnzqfIY0aLlvKDSOKrz7AYTBZpHhuZQEZpt/Nwv65SnvXNYcxylmAhCUAUCQAO6OsTGiaSI5+ZQiKpnh18rxPvEWRqdQpxbYPORS0NlrCK1nh18rxMOooIiieXsrw9peK50FHLZrq+ve/w/bVtar4wRJzmcVy2avX17ut3tq/qh7hGYYb10Avec1/oMp/bs/kHop/KOERMheReeljtLze9KzVR7lVES81voMp/bs7KdAbFKHtPGMZcyapYS61QPNEqTsVtQdoPvpCoThN0N1zuhFx9uBXPdeU0iFlnJwfZW2dYu4i9PtAgyVlRL7YWm4i5aT0kKGKSImwnXgvycD1Col2QMol5kFVziCULGxSbieBxEMYoucWRZhmeROtuFTAUC60LqClm1d0rvCkXdp0KSFJIIIqCMCDGmlwWNDYsMgtdbZ9JxaeHZSVX88sloUluYKLS5daVjaQTQ8aVrTdFhbdCgFA1BAI3gxrMMhaVJOCgUnvuhTmw8QhTCumwbH3MWz3ppFS4xIABOweh+D3UJ1CTI30udPpNAdyb/bDuK1kybDSZx44BZx2pFkDxoO+CA0lkQC8gD1cPhSu+Vjyl8So6tNFvkeKW91ceAhnlCfRLtlSrgKAJGKjgEpEQshS+hYLjpotyrrhOIreEn7IujjkxgzLgmXAQhPUIOofWEbTq3Q1zW3HYZ1OMuPQBC65PyYpxYfmRVf8ADbxS0D717Tq1Q5KqX1pT2QomsvVWWpdOmcFxNaNo+0qmO4XxqnN8uG1MuF042BVDQ7hee8kRR7S7WimqMBjLcMBxlO+1C7TGcjCFWdJaV2UArP8AtujkvOBV9mWmCfSTZB7yYZy8qhtNlCUpGwAAewR1hVeCLmk8T8S7qFTJTPWaXNaJcg62myVXmpNDqIupuxh58pUjrGn2x2lNmz4gmGCZ1srsBaCulbIUCqnDGO8OixoLiPuqtmBPrbNCiSWVmnercSrdWh8DfEuIM7kRl69baSrtDmqu9IXiIPIJhi9lzTI+rd6XBKwPfWu2FVIT9h0jkfn5AUrabyKptZdlSELN6mz1bm2o81W8d8AcbnmVINUOJIqk3LaWMD/7ESZDLqHFWCFNOjFtYAV3alDhHPK2SSpQeZIQ+gXHUsdhe0e6HB7g4Ni2OFzu08xvw4WIWchZRUsKaduea5q/SHmrG5Qhg+mqFDaCPERWpmdthM20kh5jmPNedZ85BHtBOoRZZd9LiEqSapUAQdoMUpMOoQ8CWYyOXDEbuCEszUV81bT2Ko8IbwjzSPknBsfdT4Kh4TFKWJR38SoVMz6yAJ56WY0i0YuEDo2U0vI1muEXBlFlIFa0AFdtIS5BGldemTWhOjR9lFxUNyjfD2G0qK6qyATYwdTafjkhEIZb5xOKcxalwW07FLPSP3aUiDn3lWaSlLMkkLecBtUpbQm4WgDd3mHmQJHQyzTZxSkWjrKtZMSIWggaYkTdMAYgYkjfcOaEwjnMzAQhS1GgSCSTcLuMdIr885yx3QIPkGyC8rUojBsHXvOqM0GHXdbsi0nd85b0LvmuydGp1VynlFy/EJJ5qe4Qszw6+V4n9ItYFIqmd/XyvE+8fv8Ad+mDE0lIrZz7K8PaXjWc6By2auHXu+aO2r+jPvMYgznUnls1zk9e95yO2r+rHuEEBvXQC+gM2a8hlK1rydnGtegO0AfECGUK81acgk6UpydnClOgMLN3hdDSMTryuc/aKU5RyOq3pmFBt7zgeg4Nix+ovjfJ2XErVo3Elp4Ytq170HBY4QzhflzIiJpotrqK4KHSTvSdUaGRGvkyNdniPkbvQqqnJUFC6igajaDqMIFNqklFSAVSqjVSReWScSNqN2qIWb+bkzk4KQ2vlTJNbCzZcSTjZJ5p74cy+cTKjYXVpZ8x0WCeFblQ8w9E5whHSQ92W8XtIz7ialMmXkrSFJIUk3gi8EQkyr83mG5gXIX5J3YK3pWduFO+MvZOclyXJUWkG9TFeadqmzglW7AxJS+1OsLSNYsqSRRSFbxiCDFGNEN1cWsNhzAOYzxGBkhNBFHkhpihjELmHXHBtQ2qn5qQ5yPl9CGrEw4lDrRsKtGhNMFfeF8VTNvLSW+VrqC6XFpYTXnELNoqFdVb+6NNFZo9I2YrCUrcTMA9QVWs2cpq05Uc5Q8WK0YaFt9VaVIvCPZUndGQ6ucNGyWpUXFYuW7qIR2U6q69ULcmSYcb8oqzKoJUtR5vKHK1Uo1wRXVr4Q1+NXHhSWSENC7TOCiafy0+durdFns0eqz6cTcN5zccsBISndZTypiUaAqhptOFTT9byYiDLTrv0dgqH1jpLaPDpnwiAy7KtrqVLm39ZCS6obgBcgcIYfGE0vq5cNjUXVf8UXiEGCG6xEzm41RyEwT+rEI+K5hfWTJSOyykIp941J8IyrNVlQ5+kc3qWqvsIg5DNKvVMJb3NtgjuK74FZu2ulMTJ4OFH5YrpC3/AJAP4QR7DuhKZb4NJJt8upSupBFguEjiL7Xthsc2kjq3X2tyV3f7qwlk/g4Q3NF7lUwqqSLJcNq/0sf/ANh0M3adF+ZB3ulXsMaKRSKzh/uHOsF4PpaShY5NNt9Fxt4bFp0Z9ZNa+EYGcVi6YaWz6VLSDvtJrZH2qf8AWwydMp6MzapglbY/Mm+MKmptA57DboP1S7Pscx7ozya++qeGoeoA6IKkzMozNIvsrGKVpN43pULxEATb0pc8S8xgHRetH+YBiPSEQnnJYKtDSyThPSKShKjsNeYsf9xMbys82PKpS+1TrWbzT028cK4QwQnNFW9uTrD/ACm6fA25ICMrs0Im2KL5tHEi8Ot69xIGB2VEaZsTiUrUyDVtXlmDtQrFI2WDd3xzZGjq9JkOsm9xgHDaUDzTtGBhFlKfRLrbfbUNCV6RIwKSSNI1TEVJrTVZjQ2GHwzDJ4E2ESuByIwzBMrhKzQSQAFZ81BRL4/qHT4mOucs2UthtHWPKDad1cSd1K3wkyDnZKocfCnkpC3LSSbga74Z5JPKH1zNatoq0zw89W8Ei4xkcWmO6NeBI8TgPW/cCrPhPh7YI4hOJGUDTaG04ISEjuEQ8q5YsKDTSdI+rop1AdpZ80CI8zldbyi1KUJFy3TehG4dtW7VHeWlmZRClLWATetxZ5yjtO7dCxDqmtFE3G5uJnifi87ktb5IyTogpSjbdcNVr27hsSNQia++lCSpaglIvJJoB4woXltbvNlmlLrdpFCw2N4revuhPm5mY+HVOz75mSD5NNTYG8pOvCkM0AdWiUh4aR9P1HcBhLfKQwUSTVcy7Oc1q01L+c7Si17mwcAe0e6G8lJIaQENpCUpFwHvO2O9IIyRItYVWiTcvc5n9CSERU88OvleJ94/f7utkVPPDr5XifeP3+72UTxRz7K8PaXj+cza+WzVy+vd+u7atkuR7YIi50BHLZrquve/w3bVtXXxghpXQC+hM2a8hlK1rydmta16AxtGvjfDKkK81voMnSn0dnClOgOyAPACJU/k1LwAUVinZUU+6McgXaxkFznbRUqka6QVpUV2VFfDGFXyZb7b34ioTTvwaMuzAeU8+KClErIPrYxphQqM4mvEIs8s7fVQrhSOUzJocTZWgLSdSgCPbC0ZsN3c978RUHyZb7b34ioWGwgZh5/p/NCwc3LBrLuuM+j00cLKqhPdFazpmXWVoKkoS+Rc80SklOBCkGte8xY38gMoBUt1xKdpdIHtMUfO3RhaFsLccQAQpRtKSDiKKIphsMXpEaIIDnQ3Em6dX/KfdZqW5zYLiy9QVyZVzlG0o3kk1J74Uz0sBfDyQznLSbIS2repNTHDKeeKloKNExeKVCLxwNbjHjoRpIibNnFefgQm7TnmeVX3mjN7Ly3VpaeUFWANHaSVgU1BCekreqLmiXKzz2JqYP8ANo03uokGz7I83zQaK5oK1JvPP0VdwVt3R6RoUDrGp1G+3aT3WVE+yPfUZ7jBAN+GfKRB9L16KjklmsmcuJqllEuwwBgCq2PBAEdRKTiuk80j/LbP/MmFTRk1fxnkn01OI9qgBEpjJsqvozClcH6+ysUe2reJcWT/ABErQpJyK+elOO02BDY9oTWNjm9XpPzB4Lp7hGE5tNHBbx/1VGA5sN9t78RUJ0wFz5cGAdkJHJ/B+G5suqm33KpIsqWQvHUQa0h78nQMHpgf6hPvEIZX4PGUTelEy8pVk1Qpy0u/WCDUDVhD75MN9t78RUaqVSazgdMTYPol0n1USWBkR4dGbeHFKFe9MZMhNp6MwlX+Y3/4UjBzZb7b34iojvZKlkdKYUni/T3mM4iB31T/AOsKVIVywDnIYdGwWkV9asK3ZChtGTdZVjWXcBqd4TZCu+MuiST/APIdV9ha1/kBjno2ldWidc4FSfzlMaoYLbZEb6pb/kB0QkuW54y4LwUpLowK2i06o33Ks8xY3EVjz6dnFPLU44aqUanVfwi954MVYUkJUFJoqyp4uLur5iQQO8iKbk3OFbCClCGlA3krQFHhUxy/2u6Lq1RZKy4dRP0Xtv8ATYhNhuiSBfOVplYu2XchJYal1hRVpkWyDq4QZv5fWyoNqWssLULaAqzardSvm1NKkYxZc5M6lIYlFIDCipuqhZSqydw82Ki2lybmRRFVKIJSgAXA3kCoGEcf9lRqQ4BzhibZ5E4SC0UtzY0AiKBj3K9mlsnTCkBIU3LNgXJZFpVPtK5veBEyVzdZQoKKS4see4StXdaw7oUyEpKuUSHnQoUFlTikKu2BVK90MPkw323vxFR6OK+qS0uLd1WXrbM85rwKbhMahwEkAio1VFR3QqGbLfbe/EVCVXwaNGZU+X5gVpRKVlOG1WJ1QmHCozp14hFlmrOZyvUK40gpCg5st9t78RUbIzbbBBtu3bXFEQqpC85/p/NCaxU88OvleJ98WwRU87+vleJ/SL0TxRzVoe0vIM5i5y2a63r3cOU06atiqeEERc6LHLZq5vr3tTHbVtYJ9sENK6AX0FmwfmMp/bs/kG1SveeMM4WZrj5jKf27P5B6KfyjhDOMTryuc/aKIwTTGkcZ2eQygrcUEpGs+wDaTshJMyrs+goWCxLKHR/iuC/H6sYXYw2FBr6zjJuJ+Bid3rJVU1/OZgKsIVpnB5jXPV30uTxMcwZt7sSye5xzv80eJjXNXNJmQbKGqkqNVKPSOwd0d8q5YKFBppOkfVgnUkdpZ80D2xpIh6QsowrfvO7yuA4zUqDOyEuxRb1uYdNyAs21qOxKcKd1BG6chl8WpqgbpzWEmiEb1EdJQ8BEzJeRQ2S4s6R9XSWdWuynsiOOckwqylhs0W+bFeynFRO6l3fFtIYjhDaZ5uOAxkMBLmd1yhUdv4PVTBccl3Ahu0Q2F1JIBIJqNVcIr0lmkp1Dq1OAJZdLTgSCSKXWuBPsj22UlktoShAolICQNwuilZrNBEw6hQqiZU9a2FQVQDjYrBR4UB+kfVukQN2POQ9Un7PDnMBZyLkJrR6NkJafbA0iFi226NSr8QdSk3jCJcskNrCLbkk5gEk25de9Nq48CQd0DWTCHCxbsPNc+Wd7SPqz2gnCh46obSeUEvgsTDYS6Bzm1XpUO0g+cD4iNMR9USba3sMDIzDm8brpi8vAlctHHZlI8oy3MJ2oICuJSu7wMR1zskTR1oNH+Y1YFftAUPjEn4ndZvlnOb9U5zkfdV0kcMIPlClN0y0pk7VC233LF3dCGydbDE/4TVP9Nv8AbZvRNcmMiSLoq2EK3pcP6KiQc2GaUBcA3OKjY5JlH+do2nK31AHjd3RqrNdqlEl1Aw5jik+6KGOZyMR43G339kJNk74OZdiZU4h54KUgiwXKqoaVNcaf9w5+TLXnKdVxcMJsn/Bo0zMKeTMTNVJIppCDeQemLzgLoc/JhrzlvLHpuqUPbGik0mu4HTudYLasjwvwQuMxkGSbFpwIG9Tiv1VEdE5IpuabDtfq2y6PGhAjs4zIS5qQyk+son231jqjKjq7peXIHbdGiT6vSUOELBe4TJeRm51UdZ91Kwh+YPVSyGB2nSkXbQG6+2kK3nVOqsaZ2aXgUtUaZH21DGlNtYajN9ThrMuqd/lp5jQ3UF6++CayqEHQSqAtwXUFzbYuvWRcOGJgY9od92ATuuG8udrelXioSl/JSGEpL9FKUfJy7IICjvPTc4m4RVs581UqcSAAmYcIKkN9WgGgSjeogk110MXl1kSiS6sl6ac5qScVKOCEDzQPcIg5EycVzPPNotc91WpTy6EAHYgVFNUaA5kRhfF1mifM7shOVt5N+KbBjPgurQzIqpZJ+C4vKcBfspQsoJCakkY3YYxZc2M1JdCXWFJIeaXXSA0XQ3tqSdVRqh1mmaofP9S97DGMvDQutzQuCeY79hRx3kH3xkDAyM6Gyw/Sd4+bvRNjUyNGEnumFwmDYIbnUpdbwS/Zw2Byl6DvF0SxkVaBWWfUkakL8q3TVS+qeNTDZaApJBAKSLwbwQdsIlNLkucirkrWpRitmpxR2kejq1RVkUxBVbY7L6TwBsB6HCVyyrv8dOtfSWSB9Y1VxHeKWh4UiRkrOGXmSsMOpcKDRVNX/qJjTqHUBSSFIWMRgQYr6Mw2GXC9KVlnbxVN6DXUpBuIirfs7w4RAWvwlsz3g2jlPghWWCFMnlohYamEhp03JOLbn2Tt3G8Q2jLEhOhmTvyPAqERU88OvleJ98WyKnnh18rxPvH7/dzqJ4o59leHtLx3OZw8tmr1de7rX21f1Y9wgjXOdv57NXHr3fN9NX9GfeYIab10AvfM1voMnSlOTs4U7AwoVDwJiZlCeQy2pxZolPtOoDeTQRFzZryKUrWvJ2ca16AxtAHxEQlp5TNlJvalqEjtOG8cQE+2EQ4Ye8l2yLT+t5sXPdtFdcm5OW6sTEwOfi22cGhqJHb36odQRo66EpKlGgAJJ3C8xSJEdEd2GW4KiR5xZ2ty5S0lQVMuEJQ2LyCbqq2AY76RPyRkkMpJJtuLNpxw4qP/AEMANUI8kZutTD/L3UUdtVb3JHNSTtqL++LZGqkmHCaIMKc/rO/Ibh1PJE0QhyP5eYdmDelNWWuCenX7wiZnFPaKXWoXqNEJGuqzZqOFa90d8lSIZZQ3jZSAT2jrPeb4Uz7uCXYusHC8+w9VKlxTDLEtzCkdYw9pkbu1/ttRc4R5FHzqdTqCmz4prF6LELGvcMJH+4DrNQF0n5cTTCHWjZWKONK2GmB4i7vjRoNzzQtAodbNDZuW0sbDs9hjTJPzd9csegqrrPAnnJ7jgNgjplaSW25ylgVWBRxGGlT/AOQ1Huhuy7RgyxYeOB3G7cealapyo5L0TNC0jAPpF3+okXpO8XHdDhl5K01SQpJ1gggxykZ1D7YWg1SoYHEbUkajEF7N1IJUwtTCjebHQO4pN1OFIQ6o4yeKrunpeOU+AULo/m5LqqdGEKOKmyW1eKaExyVm8oAhuZfb7wv84MY0s43ilp4DzkkoV6t49sCs4FJralZgAbkmvgqsNH2i5rg4cQeh+FKTZPzGmG5pTyp95aSkihpavNddUgcBDr5MoN7i3nDvcUB3hJAhLk74RNNMqZTKTAogqqpNFGhA6J1X41hz8bvq6EqsHa6pKR/tKj7I00n7cHjSyaZDytswukhT5TJTLXVtoRtIAqe+l8aZQyw0wOeqhOCReo8Ei+IfIpp3rHgynstDnD76sfARKkMiNM3oTzjipRKleKjUcBdGBwYDOI6sch8n2mhQyiYmcayzOz+Mob9TfviaEMyjJIAbbSKnaTv1qJ8Y7T+UEMoK3FUSPEnUANZ3QpYlFTCg/Miw2jnNtHUMbbm07sBDBOI2btWGMBichmd5u6IUJ59YSZt1PlFcyWa1ptYGh844nZQw7yJk3QMhJNVEla1dpSr1GIOTRyl8zCuqbqlgHXqU543A7IdTCqIUdgPu4xakxDZC4TGWTeWO8lCUZpDyLh2vOq8TDaalg4hSFYKBB74WZpp+aoPaqrxMOIRSXHTuIzPRQk2bMwdGWVdNgls1xKR0VHiIc0hBOrTLzqHCQlD6dGsk0BWnocLrV8PkrBvBqNsTSWzcIgudbzx6z5KSqfl7LSMkrC6KLDxNW0ithetSTgEnWNuEWqSm0utocT0VgKHAwTsih5Cm3EhSFChBFYUZtq0JVKK/g0LZ7TZrZ4lOBhzyyPArAHSN2jm3PiMc70JtPSCHkFC01B8RvB1GFeTpxbDgl3zaB6lw+eB5ivSHth5EDLWTtM0Ug0WOchWtKxgR7ozwYg8N+yehzHvmOShT4qed/XyvE+8fv93vciZS0zKVkUWOasdlQuUIRZ4dfK8T+n7/AHc2jsLI9V14mmM2l4vnQU8tmucjr3tbfbV/VD3CMx3zmQ5y2a6zr3fr+2rYzSMxYreF7tmx9AlLNPozNKUp1Yp0bqcLo6ZCyaWWiFEFalqWoj0jUeAujGbNeQyla15OzjWvQHaJPiTDKMpeQCzAnsuc+8ohLnMsqDUuk0LywCRqSnnK8QKd8OoRyw0k+6rUw2Gu9fPr4QyjWOLz9InzuHUhQE6abCQEgAACgAwAEbQQRmJmoVGzyl5t6flm2Sgtoo8pNaE0VZJNR7IvMI5Hnz76vqkobH3uefbDyN1LikthwpAVW4fvW2qSiEckoJn301vWhC6a+bzf1h5FHyjkF0ZYamdPZS4LASBjZHRO2t57oKExr9I1zpaplvIkZdEBWfLmTC82LJsutm22rYofocO+M5GyrpkGosuINlxOtKh+h1GGEKMq5OWFiYY61IotHmup7J3jUYXDcIjdE4yyOW47j0PNQsTmSltrL0tQLPWNm5DtPyq3+MScm5aQ9zb0OJ6TarlJ7tY3jGN8mZTQ+i0i4i5STcpChiFDUYxlHIzT9CtPOT0VpNlad4ULxElwOpHBmLJ4jccx13ysUqbBCbkc031bqHk7HRRQGwKTjxMbHKkyMZQnel1Br3YxTQE7LmnnLvJEk2sitdeFdcZimyOeE6uZU0rJ60ICSQSoAkggdLo0h0ZicWOa00z/AJi7fhY/WGxKFEhEB5aLJ7QPYlQnFYTzOcIJLcukvuYGz0En014CmzGD4gU59IeW6OwPJo3ghPSHGGcvLIbSEoSlKRqAAEL+6h36x9B8npxUpdJZFJWHphWldGApzG9yB/yN8R8oPGacLDZIaT1yxrw8mk7dp1YRmcygqYUWZc0ANHXhgnalG1Xu8IayMghlAQgUSP2SdpMOc90PXft/SPLvlhuHM74XZpoJASkAACgAwAhfnDlRuXl1rcVZTZKQTtIoIZRXs/ZVLsi42cV2Up4lQ/SsJojWxI7GvnIkT9UKTmg8lUkxYUFgIAJF4qMRDiIuTMnoYZQ02KJQkARKikd7XxXObcSTahVD4SM1xNS4WCQ4yQtONCKiopw17otGTyktIsdGyKcIzNoq2sbUqHiDC7NNdZRkYlKbJ4pNI0OiviUUMcbGOs/mHyOqE3hFnINGWpkYtKsrP8tVyh40h7EfKMsHGloN9pJHsNPbGeA+pEBN2PA2HogLulVRXbGYV5szBXKtlXSSLKuKbjDSKRWGG8sOBkgpbk3JqmnniCNG4QtI1hXn143Qlzv6+V4n3iLZFTzw6+V4n3xqo7y+MC6+XYSV4e0vFc6Ajls11XXvf4btq2mvjGIl5zKc5bNU0vXu/wCI7atjtIzFiugF7vmt9BlKYcnZwp2E4USkeAHCGkLM1/oMp/bs/kHpK/MeMM4xOvK5z9ooEI81udp3da3VD1CUiHghNmpLKbYUFpKSXXTQ40KyQe/GHwyBBfnNo5Wn2ChOYIIBGZQkeQr5mcVtWgeCaQ8hHm91s1/m/pDyNVL8Xk38IQiEedXNQ099S6lR+9zP1h5EbKMppWlt9pJA3HV7YXAeGRGuN2PC49EBSQYIVZszZXLpqaqbq2o+kjmk99IaxSIww3lhwQleUsilS9KyrRPgY0qlY2LGsb8Y0lsv0UG5hOhc1VPk170Kw7jfDeOcxLJcSUrSFJOIIqIa2MHCrEExgcR8jceUkLpBCYZBU39HeU2OwvyrfcCajxjblM2mtWWnKa0rKSfulN3jBoWu2HA8bD1s9CUJvBFNks48ormi2uRDbdkkErqCai8rFw4UhzoJtzpONsA4hsaRXcpVAPAw2JQ3QiA9zRZOxwP4ZqVPn8ptsptOKCRqGs8ALz3QrU29Ni+1Ly51fxXBvp1Y9sTZHILTSrdCtzW4s2ld1bk9wEMYXpGQvDtOZ9h7n0ChcpWVS2kIQkJSm4AXCOsEEZySTMoRCLL3PflWhjb0qhtSjH2kQ9hHkvy0089ilvyLZ3jrPbSNNG1S6J5QfU2DvPkpCeQQQRlULBEJM0T5Jwdl91PgYeQjzS6D/wDcvfmjTD8F/FvupTyCCCMyhI82BZ5QjY+4obgo1EPIU5KllJfmSQQFqSU74bRppRDopIxl2CERU88OvleJ94i2RU88OvleJ98TRPFHNXh7S8Xznsctmrm+ve1NdtW2WPvMEdc51/PZq9XXu+crtq/rB7hGIab10Avfc2PoMp/bs7ewNqU+4cIZwrzW+gydP8Ozsp1adhI8CYaRideVzn7RRBBBFVVEEEECEjyEaTM4nYtB8U1h5EdmRQhxxxIopyzaNTfZFBdquiRDo8QRH1hkOgAPVBRBBBCUJCs8mm64NTNBuS4MOAI9sPojz8ih5tTaxVKvEbCNlDQxzyUy6hFh1QWUmgWMVJ1EjbtjREc2IwOnrCw7xgfY8jmpUyCCCM6hEEEECEQQQQIRBBBAhEEEH7/d0CEty9lItNc291w6NtO1Sv8AoVPdHbJGTwwyhutSL1K7SjeoneTEWTyYtTyn3qFQqltI6KE7d6jr4Q2jTEc1rBDaZ4k78uXee5CIIIIzIWCdcJc0k+ScPaedV4mHSk1BB2RylJNLSQlAokVNMceMOa8CG5uJI6TQu0EEEJQiCCCBCIqed/XyvE+8fv8Ad1sioZ3PAzMsnWDU95FP3+zrofijmrw9peP5ztnls1crr3fNV21f0h95gjlnRY5bNXt9e9rZ7atsyPdBDDeugFYPgcz9Qy2uVfdDVaFlbilFNSqmjAskIBKiSSQPaR6LMZzTAPNXJlJTbB0iaWaBdeneLC21V2LSdYriCLNq4gFUdDBtWnynmrvot5sjyicQVJI6eNWnh/pr7Jpj5UzNK1lKVA6xOJs08/XpmPxUdoVIIsanlCromoOdUyKkmUom8+UTcKKVU8+4WWnjwbWdRMbfKSarZ+a2sKWxWtQilLeNtbaeK0jE0ggg1PKEaILT5WTFAbUpQi0DpE0s2dJa6eGjBVXsiuF8b/KaaqB81rasUtitq0W7PTxtpUniCNRoQQanlCNE1aHOuYpatSlm410iaUISsHp9lxpXBadorsrOeaFamVFMfKJupaBrz7r2nh/pr7JpmCCTPKEaJqBnNNE0BlanDnj0R29rrP4qNorqnOqZIBCpShFQdImlKKXXp4WW3TXY2o4CsEEGp5QjRNWRnNNVp81rasUtitq0G7PTx0ikpp2lAY3Rqc7JgAm1KUF5OkTSlnS1rbw0ZC/s0OsVIINTyhGiat1ZyzQJSeS2hiLaa9It06d3PQ4nihQ1GmBnTMmhBlKEWgdIm8USqvTwsusng4jtCpBBqeUI0TUDOiZuvlL7usTqtV8/+S/+EvsmgM55o4GVN9nrBjVKadPG06yKbXEDWBBBBqeUI0TVg51zFCbUpQXk6RNKULlenhYQ4rghRwFY2+Uk1as/NbWFLYrW1o6Ut46QhH2jTG6CCDU8oRomrX5VzFxtSlCm0DpE0s2Q5a6eFhSVV2EHWK7fKaaqB81qTZpbFbQKkEdPG026nihWw0IIJM8oRomrX5VTNK1lKXX6RNL7JHn6w6yf9VHaFRWdMyK1MpRN58om4C0TXn3XNPfhL2GmYIJM8oRomrIzlmibPzW0dVsVxSmlLfacaHFxI10jQZ2TFAbUpQi0DpE0s2S5Xp4WEqVXYknC+MwQanlCNE1bfKaaqB81rasUtitq1orPTx0gKKdq7aBoc65gC1alLIvrpE0oQHAa28LC21cFJOsVzBBqeUI0TVsrOaaFQeSgjHyidqk0PPu5zTw4tr2GmBnPNHAyt4qPKJ9H0/5rP4qO0K5gg1PKEaJq1GdUyQDWUoRWukTSlFKr08KNPGuxtewmMpzmmjcOS1rYpbFbVQ3Tp421tpptWkYmkZgg1PKEaJq5OZ0zJSTblEgXlQcRcLOkreulNGCvgK4XwvUWpdSpmemWxYNVC0FrJBUiyEoNa2kLTxSoXUNCCLB9UGqAFIhgLxzK2eOmfedCFpDji3ANMu62oqpcKXVggghKYv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data:image/jpeg;base64,/9j/4AAQSkZJRgABAQAAAQABAAD/2wCEAAkGBhQSERQUExQVFBQVGBgVGBgYGBoXGBgcFx0dFRgaGxwYGyYfFyAjGhcUHy8iIycqLCwsFx4xNTAqNSYrLCkBCQoKDgwOGg8PGikkHCQsLC0sLCwsNCwvLSwpLCwsLC8sLCwsLCwpLCosLCwsLS0sLCwvLCwsLCwsLCwsLCwsLP/AABEIALgBEgMBIgACEQEDEQH/xAAcAAACAgMBAQAAAAAAAAAAAAAABQQGAQIDBwj/xABLEAABAgMDBwcGDAQGAgMAAAABAgMABBESITEFBhNBUWFxFCIyM1KBkSNCYpKhsQcVFiQ0U3KCk7LB8ENjZHRUc4OiwtHS4USz8f/EABoBAAIDAQEAAAAAAAAAAAAAAAADAQIEBQb/xAA9EQABAgIGCAUBBQcFAAAAAAABAAIDEQQSITFBURMiMmFxgaGxM1KRwdFCFCOy4fAFYnKCkqLCBiRDg/H/2gAMAwEAAhEDEQA/ALr8Hua8vKyDGiQCXW23lrUEqUpakhdaioASTzQDdTEm82H4vaw0TdMKWE0pQJ2bEpHBI2CIubA+Yyla15OzjXsDaEnxAhlGNxM1z3k1iuHIm/q0eonedm1a/XVtMAkW/q0eonVZ3egj1E7BHeCKTKpMqP8AF7VKaNumHQTsIphsWsfeO0xtyJutdGita1spxqFVwxtBJ4gHVHaCCZRMqP8AF7VKaJulKUsJpSlimHZ5vC6NuRN1ro0VxrZTWtSquHaKjxJOuFeRnVKmZskkpC0BI1Cib6d8OobFYYbqs8AfUTUklR/i9rDRt0w6CdwphhRCB91OwRnkLf1aPUT6W701+uraY7wQqZUTK4cibF+jb29FO41w9BB+4nYIjSfJ3UktobUkEoPk00uqkjo0NylC7Uo7YiZceU64mVbJTbFp1Q81vCg3k07qw3l5dLaAhAASkUAG6HuYGQwXbRuG7M8cFMyteRN1ro0VrWtlNa1t1w7QCq7RWNfi9qlNE3TDoJwpYphhZATwFIkQQiZUTK48ibx0aK1rWynGpVXDapR4qO0xjkDf1bezoJwuGzYhHqJ2CO8EEyiZXDkLf1bfqJ12t3pr9dW0xkSTeOjRt6Ccag7NqEH7qdgjtBBMomVH+L2qU0TdMOgnChTTDCypQ4EjXG3Im610aK1rWynGtuuGNrncb8Y7QQTKJlR/i9rDRN0pSlhNKUCaYdkJHAAao25E3jo0Vx6CdpNcNq1n7x2mO0EEypmVBlOTuVsJbNg2SLCQQRS4iz6CPUTsEd+QNfVt+oneKYbFr9dW0wpy2wWVibaF45ryR56NtO0nUdlYdMPBaUqSapIqCLxSHxGAND2mw9DiPjciZWnIm610aK41sp2hVcMapSeKQdUa/F7VKaJulKUsJpSlmmHZJHA0iRBCJlEyuPI2610aK41sprWtuuHaJVXaaxr8XtUpo26YdBOwJphhRKRwSNgjq70TQ30PuhZmw+pTAtKKilSkEnHmmkNDCWF87iB6z+ETKnmSb+rRt6Cd52bVr9dW0wchb+rb9ROqzTV6CPUTsEd4IVMqJlcOQNfVt4U6CcKEdnYtY+8raYzyJutdGiuNbKa1qFVw7SUniAdUdoIJlEyo4ye1Smjbph0E4Us0wws83hdhFFzv+DPJ8y8oqCmZh9PNWg8wLHnFHnE1AN99NtSfQoqmdxpMSvE/p+/3dpowrPqlNhuM7187z+a5ZdcaW4m02tTarKmrNUEpNLToNKjWAdwjMWXOdtXLZq5fXu6ne2r+lPvMZhy3L3jNWnIJOlKcnZwpToDskjwMNIW5s15DKVrXk7Na1r0Bjav8b4ZRideVzn7RRELJGU9O3bCbNFKRQmvRJTW6JsI80AQwsHEPPfnJENawGE52II6z/JVTyAQQRnQkmbvTmDtdPsu/f7o7hJm8fKTI2O+++HcaqX4p5dggojR10JSVHBIJPAXmN4T50vkS5QjpuKShO+pFr/bWFQYekeGZlC1zZaKkuPq6T6rQ+wKhH+2kOo5SzAQhKE3BICRwGqOsTGiaR5d6cMOiEQRo66EpKlEJAFSSQAN5hOcquzBpLJCUfXOA2T9hOKuJoIIcJz7RYMzd+t16E4ddCRVRCRtJoPbC1edEuCQHLZGpCSo+wRqzm23W08VPr2uGqe5HRHhDVtASKJAAGoXCL/ctzd0HuT0QqlL/AAmMLmNAG3hcSVKQRSm6lYsMpl1h25DqScKE0PtpEtTCSq0UptDA0FR3xxncmNPdY2hdMCQKjgcR3Q2I+jPIqsc2zzTt9B3ClSYISnJLrF8u4VJH8J02kn7K+kk8ax3ydlxLii2sFp4YtroCd6TgobxCXQbKzDMdRxH/AKN6hM4IIIQhYWgEEG8EUPAwkzaVoy7LE3sqqn/LXegdwuh5CPKKtFOS7nmuAsmmtR5ySfAxqgazXQ8xMcRb2mEJ5BBBGVCIR5onyb26YdHth2TCTNEeSdO190+2NMPwX8W+6E8gggjMhQ5LKQcW4kAjRqsk7eETIR5t3qmVfzlJ9WHkPpDAyIWjd2QiKnnf18rxPvH7/d9sip54dfK8T74vRPFHPsrw9peK50BHLZrq+ve/w/bVter4wRKzm0nLZqml693/ABPbVsu8IzDSugF7vmr9Ak6UpydnClOgnCyAPACGkK8210kJUmt0syTiT1Y2lRPiYnSk2l1AWg1ScO6MbgbTguc/aK7QjyKbE1NN4C0lxA3Ec4+MPIRZVOim2HvNWCws6hXnAnvFO+H0fWrQ8xZxFvtJVT2CCMRlQkmRxZnJxO1Tah6t8PIp+VM5GZXKaUrKgXWgmgSTVVoBO7CLhG2mQ3ipEcCA5olvkJeyCiK3lbKLS52WZLiAttWkKaitaWQON9aRZIqDWbzS8sOTBFVNoSKagoigVxsxNCEOb3PJEmmUs7h3QrfHCenkMoK3DZSPHcANZOEdHnQlJUo0CRUnYBrhHk9kzTgmHOrSfIIP/wBh3nVuhEKGHAvfsjruG/tehZl8nrmiHZgFLeLbB1bFObTu1Q+A8Ijz08hlBW4oJSNe07BtO6FYD8zeSZZnZ/GWN5/h918MNaMKxk1guyHDEn9FCYzuVmmescSknAE3ngMTEP5TtmtlDy+DS6eJAESZLIjLXQQK61HnKO8k64nVik4LbgTzl0ke6FTpf4SULmdByaYTcTVSDW67oi8w8bzolz0lFv8AzEqbHisAQ0sitaX7dcYcbCsQDxAPvhsSLRnEVYZbZ5p28whYaeSoApIUDrBrXwiNlPJSH00WLxelQuUk7UnVqiI/m01W01aYXjabNAT6ScFcI5qyg/L9enSt/WtjnDetA94uirGTNaC63I2HlgfWe5CJXKTjDgZmTW0aNvUoF+iqnRV7DSHcQ1oamWqc1xtY1e/cYX5Nm1suCWeJUD1Lh88DzFHtD20gewRQSBJwvHuPccxuE8hJncmkvpBi0pKxxqBd3Ew7hHnpIOPSTzbRAUpOJ1AXn3RWhkadkzITE+GPRCdpNQDujMI8yi7yJjTKStVgUUK9HVWuvbDyFxoeiiOZOciRPghc5hVEKOxJPgKwszTT81Qrt1X6xJjbOfKKWJVxZIF1kV1lV1PbEvJUpomW2+wkJhoFWjzzd2FvcIUqNHnLKVK2AnwBMbQnzqfIY0aLlvKDSOKrz7AYTBZpHhuZQEZpt/Nwv65SnvXNYcxylmAhCUAUCQAO6OsTGiaSI5+ZQiKpnh18rxPvEWRqdQpxbYPORS0NlrCK1nh18rxMOooIiieXsrw9peK50FHLZrq+ve/w/bVtar4wRJzmcVy2avX17ut3tq/qh7hGYYb10Avec1/oMp/bs/kHop/KOERMheReeljtLze9KzVR7lVES81voMp/bs7KdAbFKHtPGMZcyapYS61QPNEqTsVtQdoPvpCoThN0N1zuhFx9uBXPdeU0iFlnJwfZW2dYu4i9PtAgyVlRL7YWm4i5aT0kKGKSImwnXgvycD1Col2QMol5kFVziCULGxSbieBxEMYoucWRZhmeROtuFTAUC60LqClm1d0rvCkXdp0KSFJIIIqCMCDGmlwWNDYsMgtdbZ9JxaeHZSVX88sloUluYKLS5daVjaQTQ8aVrTdFhbdCgFA1BAI3gxrMMhaVJOCgUnvuhTmw8QhTCumwbH3MWz3ppFS4xIABOweh+D3UJ1CTI30udPpNAdyb/bDuK1kybDSZx44BZx2pFkDxoO+CA0lkQC8gD1cPhSu+Vjyl8So6tNFvkeKW91ceAhnlCfRLtlSrgKAJGKjgEpEQshS+hYLjpotyrrhOIreEn7IujjkxgzLgmXAQhPUIOofWEbTq3Q1zW3HYZ1OMuPQBC65PyYpxYfmRVf8ADbxS0D717Tq1Q5KqX1pT2QomsvVWWpdOmcFxNaNo+0qmO4XxqnN8uG1MuF042BVDQ7hee8kRR7S7WimqMBjLcMBxlO+1C7TGcjCFWdJaV2UArP8AtujkvOBV9mWmCfSTZB7yYZy8qhtNlCUpGwAAewR1hVeCLmk8T8S7qFTJTPWaXNaJcg62myVXmpNDqIupuxh58pUjrGn2x2lNmz4gmGCZ1srsBaCulbIUCqnDGO8OixoLiPuqtmBPrbNCiSWVmnercSrdWh8DfEuIM7kRl69baSrtDmqu9IXiIPIJhi9lzTI+rd6XBKwPfWu2FVIT9h0jkfn5AUrabyKptZdlSELN6mz1bm2o81W8d8AcbnmVINUOJIqk3LaWMD/7ESZDLqHFWCFNOjFtYAV3alDhHPK2SSpQeZIQ+gXHUsdhe0e6HB7g4Ni2OFzu08xvw4WIWchZRUsKaduea5q/SHmrG5Qhg+mqFDaCPERWpmdthM20kh5jmPNedZ85BHtBOoRZZd9LiEqSapUAQdoMUpMOoQ8CWYyOXDEbuCEszUV81bT2Ko8IbwjzSPknBsfdT4Kh4TFKWJR38SoVMz6yAJ56WY0i0YuEDo2U0vI1muEXBlFlIFa0AFdtIS5BGldemTWhOjR9lFxUNyjfD2G0qK6qyATYwdTafjkhEIZb5xOKcxalwW07FLPSP3aUiDn3lWaSlLMkkLecBtUpbQm4WgDd3mHmQJHQyzTZxSkWjrKtZMSIWggaYkTdMAYgYkjfcOaEwjnMzAQhS1GgSCSTcLuMdIr885yx3QIPkGyC8rUojBsHXvOqM0GHXdbsi0nd85b0LvmuydGp1VynlFy/EJJ5qe4Qszw6+V4n9ItYFIqmd/XyvE+8fv8Ad+mDE0lIrZz7K8PaXjWc6By2auHXu+aO2r+jPvMYgznUnls1zk9e95yO2r+rHuEEBvXQC+gM2a8hlK1rydnGtegO0AfECGUK81acgk6UpydnClOgMLN3hdDSMTryuc/aKU5RyOq3pmFBt7zgeg4Nix+ovjfJ2XErVo3Elp4Ytq170HBY4QzhflzIiJpotrqK4KHSTvSdUaGRGvkyNdniPkbvQqqnJUFC6igajaDqMIFNqklFSAVSqjVSReWScSNqN2qIWb+bkzk4KQ2vlTJNbCzZcSTjZJ5p74cy+cTKjYXVpZ8x0WCeFblQ8w9E5whHSQ92W8XtIz7ialMmXkrSFJIUk3gi8EQkyr83mG5gXIX5J3YK3pWduFO+MvZOclyXJUWkG9TFeadqmzglW7AxJS+1OsLSNYsqSRRSFbxiCDFGNEN1cWsNhzAOYzxGBkhNBFHkhpihjELmHXHBtQ2qn5qQ5yPl9CGrEw4lDrRsKtGhNMFfeF8VTNvLSW+VrqC6XFpYTXnELNoqFdVb+6NNFZo9I2YrCUrcTMA9QVWs2cpq05Uc5Q8WK0YaFt9VaVIvCPZUndGQ6ucNGyWpUXFYuW7qIR2U6q69ULcmSYcb8oqzKoJUtR5vKHK1Uo1wRXVr4Q1+NXHhSWSENC7TOCiafy0+durdFns0eqz6cTcN5zccsBISndZTypiUaAqhptOFTT9byYiDLTrv0dgqH1jpLaPDpnwiAy7KtrqVLm39ZCS6obgBcgcIYfGE0vq5cNjUXVf8UXiEGCG6xEzm41RyEwT+rEI+K5hfWTJSOyykIp941J8IyrNVlQ5+kc3qWqvsIg5DNKvVMJb3NtgjuK74FZu2ulMTJ4OFH5YrpC3/AJAP4QR7DuhKZb4NJJt8upSupBFguEjiL7Xthsc2kjq3X2tyV3f7qwlk/g4Q3NF7lUwqqSLJcNq/0sf/ANh0M3adF+ZB3ulXsMaKRSKzh/uHOsF4PpaShY5NNt9Fxt4bFp0Z9ZNa+EYGcVi6YaWz6VLSDvtJrZH2qf8AWwydMp6MzapglbY/Mm+MKmptA57DboP1S7Pscx7ozya++qeGoeoA6IKkzMozNIvsrGKVpN43pULxEATb0pc8S8xgHRetH+YBiPSEQnnJYKtDSyThPSKShKjsNeYsf9xMbys82PKpS+1TrWbzT028cK4QwQnNFW9uTrD/ACm6fA25ICMrs0Im2KL5tHEi8Ot69xIGB2VEaZsTiUrUyDVtXlmDtQrFI2WDd3xzZGjq9JkOsm9xgHDaUDzTtGBhFlKfRLrbfbUNCV6RIwKSSNI1TEVJrTVZjQ2GHwzDJ4E2ESuByIwzBMrhKzQSQAFZ81BRL4/qHT4mOucs2UthtHWPKDad1cSd1K3wkyDnZKocfCnkpC3LSSbga74Z5JPKH1zNatoq0zw89W8Ei4xkcWmO6NeBI8TgPW/cCrPhPh7YI4hOJGUDTaG04ISEjuEQ8q5YsKDTSdI+rop1AdpZ80CI8zldbyi1KUJFy3TehG4dtW7VHeWlmZRClLWATetxZ5yjtO7dCxDqmtFE3G5uJnifi87ktb5IyTogpSjbdcNVr27hsSNQia++lCSpaglIvJJoB4woXltbvNlmlLrdpFCw2N4revuhPm5mY+HVOz75mSD5NNTYG8pOvCkM0AdWiUh4aR9P1HcBhLfKQwUSTVcy7Oc1q01L+c7Si17mwcAe0e6G8lJIaQENpCUpFwHvO2O9IIyRItYVWiTcvc5n9CSERU88OvleJ94/f7utkVPPDr5XifeP3+72UTxRz7K8PaXj+cza+WzVy+vd+u7atkuR7YIi50BHLZrquve/w3bVtXXxghpXQC+hM2a8hlK1rydmta16AxtGvjfDKkK81voMnSn0dnClOgOyAPACJU/k1LwAUVinZUU+6McgXaxkFznbRUqka6QVpUV2VFfDGFXyZb7b34ioTTvwaMuzAeU8+KClErIPrYxphQqM4mvEIs8s7fVQrhSOUzJocTZWgLSdSgCPbC0ZsN3c978RUHyZb7b34ioWGwgZh5/p/NCwc3LBrLuuM+j00cLKqhPdFazpmXWVoKkoS+Rc80SklOBCkGte8xY38gMoBUt1xKdpdIHtMUfO3RhaFsLccQAQpRtKSDiKKIphsMXpEaIIDnQ3Em6dX/KfdZqW5zYLiy9QVyZVzlG0o3kk1J74Uz0sBfDyQznLSbIS2repNTHDKeeKloKNExeKVCLxwNbjHjoRpIibNnFefgQm7TnmeVX3mjN7Ly3VpaeUFWANHaSVgU1BCekreqLmiXKzz2JqYP8ANo03uokGz7I83zQaK5oK1JvPP0VdwVt3R6RoUDrGp1G+3aT3WVE+yPfUZ7jBAN+GfKRB9L16KjklmsmcuJqllEuwwBgCq2PBAEdRKTiuk80j/LbP/MmFTRk1fxnkn01OI9qgBEpjJsqvozClcH6+ysUe2reJcWT/ABErQpJyK+elOO02BDY9oTWNjm9XpPzB4Lp7hGE5tNHBbx/1VGA5sN9t78RUJ0wFz5cGAdkJHJ/B+G5suqm33KpIsqWQvHUQa0h78nQMHpgf6hPvEIZX4PGUTelEy8pVk1Qpy0u/WCDUDVhD75MN9t78RUaqVSazgdMTYPol0n1USWBkR4dGbeHFKFe9MZMhNp6MwlX+Y3/4UjBzZb7b34iojvZKlkdKYUni/T3mM4iB31T/AOsKVIVywDnIYdGwWkV9asK3ZChtGTdZVjWXcBqd4TZCu+MuiST/APIdV9ha1/kBjno2ldWidc4FSfzlMaoYLbZEb6pb/kB0QkuW54y4LwUpLowK2i06o33Ks8xY3EVjz6dnFPLU44aqUanVfwi954MVYUkJUFJoqyp4uLur5iQQO8iKbk3OFbCClCGlA3krQFHhUxy/2u6Lq1RZKy4dRP0Xtv8ATYhNhuiSBfOVplYu2XchJYal1hRVpkWyDq4QZv5fWyoNqWssLULaAqzardSvm1NKkYxZc5M6lIYlFIDCipuqhZSqydw82Ki2lybmRRFVKIJSgAXA3kCoGEcf9lRqQ4BzhibZ5E4SC0UtzY0AiKBj3K9mlsnTCkBIU3LNgXJZFpVPtK5veBEyVzdZQoKKS4see4StXdaw7oUyEpKuUSHnQoUFlTikKu2BVK90MPkw323vxFR6OK+qS0uLd1WXrbM85rwKbhMahwEkAio1VFR3QqGbLfbe/EVCVXwaNGZU+X5gVpRKVlOG1WJ1QmHCozp14hFlmrOZyvUK40gpCg5st9t78RUbIzbbBBtu3bXFEQqpC85/p/NCaxU88OvleJ98WwRU87+vleJ/SL0TxRzVoe0vIM5i5y2a63r3cOU06atiqeEERc6LHLZq5vr3tTHbVtYJ9sENK6AX0FmwfmMp/bs/kG1SveeMM4WZrj5jKf27P5B6KfyjhDOMTryuc/aKIwTTGkcZ2eQygrcUEpGs+wDaTshJMyrs+goWCxLKHR/iuC/H6sYXYw2FBr6zjJuJ+Bid3rJVU1/OZgKsIVpnB5jXPV30uTxMcwZt7sSye5xzv80eJjXNXNJmQbKGqkqNVKPSOwd0d8q5YKFBppOkfVgnUkdpZ80D2xpIh6QsowrfvO7yuA4zUqDOyEuxRb1uYdNyAs21qOxKcKd1BG6chl8WpqgbpzWEmiEb1EdJQ8BEzJeRQ2S4s6R9XSWdWuynsiOOckwqylhs0W+bFeynFRO6l3fFtIYjhDaZ5uOAxkMBLmd1yhUdv4PVTBccl3Ahu0Q2F1JIBIJqNVcIr0lmkp1Dq1OAJZdLTgSCSKXWuBPsj22UlktoShAolICQNwuilZrNBEw6hQqiZU9a2FQVQDjYrBR4UB+kfVukQN2POQ9Un7PDnMBZyLkJrR6NkJafbA0iFi226NSr8QdSk3jCJcskNrCLbkk5gEk25de9Nq48CQd0DWTCHCxbsPNc+Wd7SPqz2gnCh46obSeUEvgsTDYS6Bzm1XpUO0g+cD4iNMR9USba3sMDIzDm8brpi8vAlctHHZlI8oy3MJ2oICuJSu7wMR1zskTR1oNH+Y1YFftAUPjEn4ndZvlnOb9U5zkfdV0kcMIPlClN0y0pk7VC233LF3dCGydbDE/4TVP9Nv8AbZvRNcmMiSLoq2EK3pcP6KiQc2GaUBcA3OKjY5JlH+do2nK31AHjd3RqrNdqlEl1Aw5jik+6KGOZyMR43G339kJNk74OZdiZU4h54KUgiwXKqoaVNcaf9w5+TLXnKdVxcMJsn/Bo0zMKeTMTNVJIppCDeQemLzgLoc/JhrzlvLHpuqUPbGik0mu4HTudYLasjwvwQuMxkGSbFpwIG9Tiv1VEdE5IpuabDtfq2y6PGhAjs4zIS5qQyk+son231jqjKjq7peXIHbdGiT6vSUOELBe4TJeRm51UdZ91Kwh+YPVSyGB2nSkXbQG6+2kK3nVOqsaZ2aXgUtUaZH21DGlNtYajN9ThrMuqd/lp5jQ3UF6++CayqEHQSqAtwXUFzbYuvWRcOGJgY9od92ATuuG8udrelXioSl/JSGEpL9FKUfJy7IICjvPTc4m4RVs581UqcSAAmYcIKkN9WgGgSjeogk110MXl1kSiS6sl6ac5qScVKOCEDzQPcIg5EycVzPPNotc91WpTy6EAHYgVFNUaA5kRhfF1mifM7shOVt5N+KbBjPgurQzIqpZJ+C4vKcBfspQsoJCakkY3YYxZc2M1JdCXWFJIeaXXSA0XQ3tqSdVRqh1mmaofP9S97DGMvDQutzQuCeY79hRx3kH3xkDAyM6Gyw/Sd4+bvRNjUyNGEnumFwmDYIbnUpdbwS/Zw2Byl6DvF0SxkVaBWWfUkakL8q3TVS+qeNTDZaApJBAKSLwbwQdsIlNLkucirkrWpRitmpxR2kejq1RVkUxBVbY7L6TwBsB6HCVyyrv8dOtfSWSB9Y1VxHeKWh4UiRkrOGXmSsMOpcKDRVNX/qJjTqHUBSSFIWMRgQYr6Mw2GXC9KVlnbxVN6DXUpBuIirfs7w4RAWvwlsz3g2jlPghWWCFMnlohYamEhp03JOLbn2Tt3G8Q2jLEhOhmTvyPAqERU88OvleJ98WyKnnh18rxPvH7/dzqJ4o59leHtLx3OZw8tmr1de7rX21f1Y9wgjXOdv57NXHr3fN9NX9GfeYIab10AvfM1voMnSlOTs4U7AwoVDwJiZlCeQy2pxZolPtOoDeTQRFzZryKUrWvJ2ca16AxtAHxEQlp5TNlJvalqEjtOG8cQE+2EQ4Ye8l2yLT+t5sXPdtFdcm5OW6sTEwOfi22cGhqJHb36odQRo66EpKlGgAJJ3C8xSJEdEd2GW4KiR5xZ2ty5S0lQVMuEJQ2LyCbqq2AY76RPyRkkMpJJtuLNpxw4qP/AEMANUI8kZutTD/L3UUdtVb3JHNSTtqL++LZGqkmHCaIMKc/rO/Ibh1PJE0QhyP5eYdmDelNWWuCenX7wiZnFPaKXWoXqNEJGuqzZqOFa90d8lSIZZQ3jZSAT2jrPeb4Uz7uCXYusHC8+w9VKlxTDLEtzCkdYw9pkbu1/ttRc4R5FHzqdTqCmz4prF6LELGvcMJH+4DrNQF0n5cTTCHWjZWKONK2GmB4i7vjRoNzzQtAodbNDZuW0sbDs9hjTJPzd9csegqrrPAnnJ7jgNgjplaSW25ylgVWBRxGGlT/AOQ1Huhuy7RgyxYeOB3G7cealapyo5L0TNC0jAPpF3+okXpO8XHdDhl5K01SQpJ1gggxykZ1D7YWg1SoYHEbUkajEF7N1IJUwtTCjebHQO4pN1OFIQ6o4yeKrunpeOU+AULo/m5LqqdGEKOKmyW1eKaExyVm8oAhuZfb7wv84MY0s43ilp4DzkkoV6t49sCs4FJralZgAbkmvgqsNH2i5rg4cQeh+FKTZPzGmG5pTyp95aSkihpavNddUgcBDr5MoN7i3nDvcUB3hJAhLk74RNNMqZTKTAogqqpNFGhA6J1X41hz8bvq6EqsHa6pKR/tKj7I00n7cHjSyaZDytswukhT5TJTLXVtoRtIAqe+l8aZQyw0wOeqhOCReo8Ei+IfIpp3rHgynstDnD76sfARKkMiNM3oTzjipRKleKjUcBdGBwYDOI6sch8n2mhQyiYmcayzOz+Mob9TfviaEMyjJIAbbSKnaTv1qJ8Y7T+UEMoK3FUSPEnUANZ3QpYlFTCg/Miw2jnNtHUMbbm07sBDBOI2btWGMBichmd5u6IUJ59YSZt1PlFcyWa1ptYGh844nZQw7yJk3QMhJNVEla1dpSr1GIOTRyl8zCuqbqlgHXqU543A7IdTCqIUdgPu4xakxDZC4TGWTeWO8lCUZpDyLh2vOq8TDaalg4hSFYKBB74WZpp+aoPaqrxMOIRSXHTuIzPRQk2bMwdGWVdNgls1xKR0VHiIc0hBOrTLzqHCQlD6dGsk0BWnocLrV8PkrBvBqNsTSWzcIgudbzx6z5KSqfl7LSMkrC6KLDxNW0ithetSTgEnWNuEWqSm0utocT0VgKHAwTsih5Cm3EhSFChBFYUZtq0JVKK/g0LZ7TZrZ4lOBhzyyPArAHSN2jm3PiMc70JtPSCHkFC01B8RvB1GFeTpxbDgl3zaB6lw+eB5ivSHth5EDLWTtM0Ug0WOchWtKxgR7ozwYg8N+yehzHvmOShT4qed/XyvE+8fv93vciZS0zKVkUWOasdlQuUIRZ4dfK8T+n7/AHc2jsLI9V14mmM2l4vnQU8tmucjr3tbfbV/VD3CMx3zmQ5y2a6zr3fr+2rYzSMxYreF7tmx9AlLNPozNKUp1Yp0bqcLo6ZCyaWWiFEFalqWoj0jUeAujGbNeQyla15OzjWvQHaJPiTDKMpeQCzAnsuc+8ohLnMsqDUuk0LywCRqSnnK8QKd8OoRyw0k+6rUw2Gu9fPr4QyjWOLz9InzuHUhQE6abCQEgAACgAwAEbQQRmJmoVGzyl5t6flm2Sgtoo8pNaE0VZJNR7IvMI5Hnz76vqkobH3uefbDyN1LikthwpAVW4fvW2qSiEckoJn301vWhC6a+bzf1h5FHyjkF0ZYamdPZS4LASBjZHRO2t57oKExr9I1zpaplvIkZdEBWfLmTC82LJsutm22rYofocO+M5GyrpkGosuINlxOtKh+h1GGEKMq5OWFiYY61IotHmup7J3jUYXDcIjdE4yyOW47j0PNQsTmSltrL0tQLPWNm5DtPyq3+MScm5aQ9zb0OJ6TarlJ7tY3jGN8mZTQ+i0i4i5STcpChiFDUYxlHIzT9CtPOT0VpNlad4ULxElwOpHBmLJ4jccx13ysUqbBCbkc031bqHk7HRRQGwKTjxMbHKkyMZQnel1Br3YxTQE7LmnnLvJEk2sitdeFdcZimyOeE6uZU0rJ60ICSQSoAkggdLo0h0ZicWOa00z/AJi7fhY/WGxKFEhEB5aLJ7QPYlQnFYTzOcIJLcukvuYGz0En014CmzGD4gU59IeW6OwPJo3ghPSHGGcvLIbSEoSlKRqAAEL+6h36x9B8npxUpdJZFJWHphWldGApzG9yB/yN8R8oPGacLDZIaT1yxrw8mk7dp1YRmcygqYUWZc0ANHXhgnalG1Xu8IayMghlAQgUSP2SdpMOc90PXft/SPLvlhuHM74XZpoJASkAACgAwAhfnDlRuXl1rcVZTZKQTtIoIZRXs/ZVLsi42cV2Up4lQ/SsJojWxI7GvnIkT9UKTmg8lUkxYUFgIAJF4qMRDiIuTMnoYZQ02KJQkARKikd7XxXObcSTahVD4SM1xNS4WCQ4yQtONCKiopw17otGTyktIsdGyKcIzNoq2sbUqHiDC7NNdZRkYlKbJ4pNI0OiviUUMcbGOs/mHyOqE3hFnINGWpkYtKsrP8tVyh40h7EfKMsHGloN9pJHsNPbGeA+pEBN2PA2HogLulVRXbGYV5szBXKtlXSSLKuKbjDSKRWGG8sOBkgpbk3JqmnniCNG4QtI1hXn143Qlzv6+V4n3iLZFTzw6+V4n3xqo7y+MC6+XYSV4e0vFc6Ajls11XXvf4btq2mvjGIl5zKc5bNU0vXu/wCI7atjtIzFiugF7vmt9BlKYcnZwp2E4USkeAHCGkLM1/oMp/bs/kHpK/MeMM4xOvK5z9ooEI81udp3da3VD1CUiHghNmpLKbYUFpKSXXTQ40KyQe/GHwyBBfnNo5Wn2ChOYIIBGZQkeQr5mcVtWgeCaQ8hHm91s1/m/pDyNVL8Xk38IQiEedXNQ099S6lR+9zP1h5EbKMppWlt9pJA3HV7YXAeGRGuN2PC49EBSQYIVZszZXLpqaqbq2o+kjmk99IaxSIww3lhwQleUsilS9KyrRPgY0qlY2LGsb8Y0lsv0UG5hOhc1VPk170Kw7jfDeOcxLJcSUrSFJOIIqIa2MHCrEExgcR8jceUkLpBCYZBU39HeU2OwvyrfcCajxjblM2mtWWnKa0rKSfulN3jBoWu2HA8bD1s9CUJvBFNks48ormi2uRDbdkkErqCai8rFw4UhzoJtzpONsA4hsaRXcpVAPAw2JQ3QiA9zRZOxwP4ZqVPn8ptsptOKCRqGs8ALz3QrU29Ni+1Ly51fxXBvp1Y9sTZHILTSrdCtzW4s2ld1bk9wEMYXpGQvDtOZ9h7n0ChcpWVS2kIQkJSm4AXCOsEEZySTMoRCLL3PflWhjb0qhtSjH2kQ9hHkvy0089ilvyLZ3jrPbSNNG1S6J5QfU2DvPkpCeQQQRlULBEJM0T5Jwdl91PgYeQjzS6D/wDcvfmjTD8F/FvupTyCCCMyhI82BZ5QjY+4obgo1EPIU5KllJfmSQQFqSU74bRppRDopIxl2CERU88OvleJ94i2RU88OvleJ98TRPFHNXh7S8Xznsctmrm+ve1NdtW2WPvMEdc51/PZq9XXu+crtq/rB7hGIab10Avfc2PoMp/bs7ewNqU+4cIZwrzW+gydP8Ozsp1adhI8CYaRideVzn7RRBBBFVVEEEECEjyEaTM4nYtB8U1h5EdmRQhxxxIopyzaNTfZFBdquiRDo8QRH1hkOgAPVBRBBBCUJCs8mm64NTNBuS4MOAI9sPojz8ih5tTaxVKvEbCNlDQxzyUy6hFh1QWUmgWMVJ1EjbtjREc2IwOnrCw7xgfY8jmpUyCCCM6hEEEECEQQQQIRBBBAhEEEH7/d0CEty9lItNc291w6NtO1Sv8AoVPdHbJGTwwyhutSL1K7SjeoneTEWTyYtTyn3qFQqltI6KE7d6jr4Q2jTEc1rBDaZ4k78uXee5CIIIIzIWCdcJc0k+ScPaedV4mHSk1BB2RylJNLSQlAokVNMceMOa8CG5uJI6TQu0EEEJQiCCCBCIqed/XyvE+8fv8Ad1sioZ3PAzMsnWDU95FP3+zrofijmrw9peP5ztnls1crr3fNV21f0h95gjlnRY5bNXt9e9rZ7atsyPdBDDeugFYPgcz9Qy2uVfdDVaFlbilFNSqmjAskIBKiSSQPaR6LMZzTAPNXJlJTbB0iaWaBdeneLC21V2LSdYriCLNq4gFUdDBtWnynmrvot5sjyicQVJI6eNWnh/pr7Jpj5UzNK1lKVA6xOJs08/XpmPxUdoVIIsanlCromoOdUyKkmUom8+UTcKKVU8+4WWnjwbWdRMbfKSarZ+a2sKWxWtQilLeNtbaeK0jE0ggg1PKEaILT5WTFAbUpQi0DpE0s2dJa6eGjBVXsiuF8b/KaaqB81rasUtitq0W7PTxtpUniCNRoQQanlCNE1aHOuYpatSlm410iaUISsHp9lxpXBadorsrOeaFamVFMfKJupaBrz7r2nh/pr7JpmCCTPKEaJqBnNNE0BlanDnj0R29rrP4qNorqnOqZIBCpShFQdImlKKXXp4WW3TXY2o4CsEEGp5QjRNWRnNNVp81rasUtitq0G7PTx0ikpp2lAY3Rqc7JgAm1KUF5OkTSlnS1rbw0ZC/s0OsVIINTyhGiat1ZyzQJSeS2hiLaa9It06d3PQ4nihQ1GmBnTMmhBlKEWgdIm8USqvTwsusng4jtCpBBqeUI0TUDOiZuvlL7usTqtV8/+S/+EvsmgM55o4GVN9nrBjVKadPG06yKbXEDWBBBBqeUI0TVg51zFCbUpQXk6RNKULlenhYQ4rghRwFY2+Uk1as/NbWFLYrW1o6Ut46QhH2jTG6CCDU8oRomrX5VzFxtSlCm0DpE0s2Q5a6eFhSVV2EHWK7fKaaqB81qTZpbFbQKkEdPG026nihWw0IIJM8oRomrX5VTNK1lKXX6RNL7JHn6w6yf9VHaFRWdMyK1MpRN58om4C0TXn3XNPfhL2GmYIJM8oRomrIzlmibPzW0dVsVxSmlLfacaHFxI10jQZ2TFAbUpQi0DpE0s2S5Xp4WEqVXYknC+MwQanlCNE1bfKaaqB81rasUtitq1orPTx0gKKdq7aBoc65gC1alLIvrpE0oQHAa28LC21cFJOsVzBBqeUI0TVsrOaaFQeSgjHyidqk0PPu5zTw4tr2GmBnPNHAyt4qPKJ9H0/5rP4qO0K5gg1PKEaJq1GdUyQDWUoRWukTSlFKr08KNPGuxtewmMpzmmjcOS1rYpbFbVQ3Tp421tpptWkYmkZgg1PKEaJq5OZ0zJSTblEgXlQcRcLOkreulNGCvgK4XwvUWpdSpmemWxYNVC0FrJBUiyEoNa2kLTxSoXUNCCLB9UGqAFIhgLxzK2eOmfedCFpDji3ANMu62oqpcKXVggghKYv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data:image/jpeg;base64,/9j/4AAQSkZJRgABAQAAAQABAAD/2wCEAAkGBhQSERQUExQVFBQVGBgVGBgYGBoXGBgcFx0dFRgaGxwYGyYfFyAjGhcUHy8iIycqLCwsFx4xNTAqNSYrLCkBCQoKDgwOGg8PGikkHCQsLC0sLCwsNCwvLSwpLCwsLC8sLCwsLCwpLCosLCwsLS0sLCwvLCwsLCwsLCwsLCwsLP/AABEIALgBEgMBIgACEQEDEQH/xAAcAAACAgMBAQAAAAAAAAAAAAAABQQGAQIDBwj/xABLEAABAgMDBwcGDAQGAgMAAAABAgMABBESITEFBhNBUWFxFCIyM1KBkSNCYpKhsQcVFiQ0U3KCk7LB8ENjZHRUc4OiwtHS4USz8f/EABoBAAIDAQEAAAAAAAAAAAAAAAADAQIEBQb/xAA9EQABAgIGCAUBBQcFAAAAAAABAAIDEQQSITFBURMiMmFxgaGxM1KRwdFCFCOy4fAFYnKCkqLCBiRDg/H/2gAMAwEAAhEDEQA/ALr8Hua8vKyDGiQCXW23lrUEqUpakhdaioASTzQDdTEm82H4vaw0TdMKWE0pQJ2bEpHBI2CIubA+Yyla15OzjXsDaEnxAhlGNxM1z3k1iuHIm/q0eonedm1a/XVtMAkW/q0eonVZ3egj1E7BHeCKTKpMqP8AF7VKaNumHQTsIphsWsfeO0xtyJutdGita1spxqFVwxtBJ4gHVHaCCZRMqP8AF7VKaJulKUsJpSlimHZ5vC6NuRN1ro0VxrZTWtSquHaKjxJOuFeRnVKmZskkpC0BI1Cib6d8OobFYYbqs8AfUTUklR/i9rDRt0w6CdwphhRCB91OwRnkLf1aPUT6W701+uraY7wQqZUTK4cibF+jb29FO41w9BB+4nYIjSfJ3UktobUkEoPk00uqkjo0NylC7Uo7YiZceU64mVbJTbFp1Q81vCg3k07qw3l5dLaAhAASkUAG6HuYGQwXbRuG7M8cFMyteRN1ro0VrWtlNa1t1w7QCq7RWNfi9qlNE3TDoJwpYphhZATwFIkQQiZUTK48ibx0aK1rWynGpVXDapR4qO0xjkDf1bezoJwuGzYhHqJ2CO8EEyiZXDkLf1bfqJ12t3pr9dW0xkSTeOjRt6Ccag7NqEH7qdgjtBBMomVH+L2qU0TdMOgnChTTDCypQ4EjXG3Im610aK1rWynGtuuGNrncb8Y7QQTKJlR/i9rDRN0pSlhNKUCaYdkJHAAao25E3jo0Vx6CdpNcNq1n7x2mO0EEypmVBlOTuVsJbNg2SLCQQRS4iz6CPUTsEd+QNfVt+oneKYbFr9dW0wpy2wWVibaF45ryR56NtO0nUdlYdMPBaUqSapIqCLxSHxGAND2mw9DiPjciZWnIm610aK41sp2hVcMapSeKQdUa/F7VKaJulKUsJpSlmmHZJHA0iRBCJlEyuPI2610aK41sprWtuuHaJVXaaxr8XtUpo26YdBOwJphhRKRwSNgjq70TQ30PuhZmw+pTAtKKilSkEnHmmkNDCWF87iB6z+ETKnmSb+rRt6Cd52bVr9dW0wchb+rb9ROqzTV6CPUTsEd4IVMqJlcOQNfVt4U6CcKEdnYtY+8raYzyJutdGiuNbKa1qFVw7SUniAdUdoIJlEyo4ye1Smjbph0E4Us0wws83hdhFFzv+DPJ8y8oqCmZh9PNWg8wLHnFHnE1AN99NtSfQoqmdxpMSvE/p+/3dpowrPqlNhuM7187z+a5ZdcaW4m02tTarKmrNUEpNLToNKjWAdwjMWXOdtXLZq5fXu6ne2r+lPvMZhy3L3jNWnIJOlKcnZwpToDskjwMNIW5s15DKVrXk7Na1r0Bjav8b4ZRideVzn7RRELJGU9O3bCbNFKRQmvRJTW6JsI80AQwsHEPPfnJENawGE52II6z/JVTyAQQRnQkmbvTmDtdPsu/f7o7hJm8fKTI2O+++HcaqX4p5dggojR10JSVHBIJPAXmN4T50vkS5QjpuKShO+pFr/bWFQYekeGZlC1zZaKkuPq6T6rQ+wKhH+2kOo5SzAQhKE3BICRwGqOsTGiaR5d6cMOiEQRo66EpKlEJAFSSQAN5hOcquzBpLJCUfXOA2T9hOKuJoIIcJz7RYMzd+t16E4ddCRVRCRtJoPbC1edEuCQHLZGpCSo+wRqzm23W08VPr2uGqe5HRHhDVtASKJAAGoXCL/ctzd0HuT0QqlL/AAmMLmNAG3hcSVKQRSm6lYsMpl1h25DqScKE0PtpEtTCSq0UptDA0FR3xxncmNPdY2hdMCQKjgcR3Q2I+jPIqsc2zzTt9B3ClSYISnJLrF8u4VJH8J02kn7K+kk8ax3ydlxLii2sFp4YtroCd6TgobxCXQbKzDMdRxH/AKN6hM4IIIQhYWgEEG8EUPAwkzaVoy7LE3sqqn/LXegdwuh5CPKKtFOS7nmuAsmmtR5ySfAxqgazXQ8xMcRb2mEJ5BBBGVCIR5onyb26YdHth2TCTNEeSdO190+2NMPwX8W+6E8gggjMhQ5LKQcW4kAjRqsk7eETIR5t3qmVfzlJ9WHkPpDAyIWjd2QiKnnf18rxPvH7/d9sip54dfK8T74vRPFHPsrw9peK50BHLZrq+ve/w/bVter4wRKzm0nLZqml693/ABPbVsu8IzDSugF7vmr9Ak6UpydnClOgnCyAPACGkK8210kJUmt0syTiT1Y2lRPiYnSk2l1AWg1ScO6MbgbTguc/aK7QjyKbE1NN4C0lxA3Ec4+MPIRZVOim2HvNWCws6hXnAnvFO+H0fWrQ8xZxFvtJVT2CCMRlQkmRxZnJxO1Tah6t8PIp+VM5GZXKaUrKgXWgmgSTVVoBO7CLhG2mQ3ipEcCA5olvkJeyCiK3lbKLS52WZLiAttWkKaitaWQON9aRZIqDWbzS8sOTBFVNoSKagoigVxsxNCEOb3PJEmmUs7h3QrfHCenkMoK3DZSPHcANZOEdHnQlJUo0CRUnYBrhHk9kzTgmHOrSfIIP/wBh3nVuhEKGHAvfsjruG/tehZl8nrmiHZgFLeLbB1bFObTu1Q+A8Ijz08hlBW4oJSNe07BtO6FYD8zeSZZnZ/GWN5/h918MNaMKxk1guyHDEn9FCYzuVmmescSknAE3ngMTEP5TtmtlDy+DS6eJAESZLIjLXQQK61HnKO8k64nVik4LbgTzl0ke6FTpf4SULmdByaYTcTVSDW67oi8w8bzolz0lFv8AzEqbHisAQ0sitaX7dcYcbCsQDxAPvhsSLRnEVYZbZ5p28whYaeSoApIUDrBrXwiNlPJSH00WLxelQuUk7UnVqiI/m01W01aYXjabNAT6ScFcI5qyg/L9enSt/WtjnDetA94uirGTNaC63I2HlgfWe5CJXKTjDgZmTW0aNvUoF+iqnRV7DSHcQ1oamWqc1xtY1e/cYX5Nm1suCWeJUD1Lh88DzFHtD20gewRQSBJwvHuPccxuE8hJncmkvpBi0pKxxqBd3Ew7hHnpIOPSTzbRAUpOJ1AXn3RWhkadkzITE+GPRCdpNQDujMI8yi7yJjTKStVgUUK9HVWuvbDyFxoeiiOZOciRPghc5hVEKOxJPgKwszTT81Qrt1X6xJjbOfKKWJVxZIF1kV1lV1PbEvJUpomW2+wkJhoFWjzzd2FvcIUqNHnLKVK2AnwBMbQnzqfIY0aLlvKDSOKrz7AYTBZpHhuZQEZpt/Nwv65SnvXNYcxylmAhCUAUCQAO6OsTGiaSI5+ZQiKpnh18rxPvEWRqdQpxbYPORS0NlrCK1nh18rxMOooIiieXsrw9peK50FHLZrq+ve/w/bVtar4wRJzmcVy2avX17ut3tq/qh7hGYYb10Avec1/oMp/bs/kHop/KOERMheReeljtLze9KzVR7lVES81voMp/bs7KdAbFKHtPGMZcyapYS61QPNEqTsVtQdoPvpCoThN0N1zuhFx9uBXPdeU0iFlnJwfZW2dYu4i9PtAgyVlRL7YWm4i5aT0kKGKSImwnXgvycD1Col2QMol5kFVziCULGxSbieBxEMYoucWRZhmeROtuFTAUC60LqClm1d0rvCkXdp0KSFJIIIqCMCDGmlwWNDYsMgtdbZ9JxaeHZSVX88sloUluYKLS5daVjaQTQ8aVrTdFhbdCgFA1BAI3gxrMMhaVJOCgUnvuhTmw8QhTCumwbH3MWz3ppFS4xIABOweh+D3UJ1CTI30udPpNAdyb/bDuK1kybDSZx44BZx2pFkDxoO+CA0lkQC8gD1cPhSu+Vjyl8So6tNFvkeKW91ceAhnlCfRLtlSrgKAJGKjgEpEQshS+hYLjpotyrrhOIreEn7IujjkxgzLgmXAQhPUIOofWEbTq3Q1zW3HYZ1OMuPQBC65PyYpxYfmRVf8ADbxS0D717Tq1Q5KqX1pT2QomsvVWWpdOmcFxNaNo+0qmO4XxqnN8uG1MuF042BVDQ7hee8kRR7S7WimqMBjLcMBxlO+1C7TGcjCFWdJaV2UArP8AtujkvOBV9mWmCfSTZB7yYZy8qhtNlCUpGwAAewR1hVeCLmk8T8S7qFTJTPWaXNaJcg62myVXmpNDqIupuxh58pUjrGn2x2lNmz4gmGCZ1srsBaCulbIUCqnDGO8OixoLiPuqtmBPrbNCiSWVmnercSrdWh8DfEuIM7kRl69baSrtDmqu9IXiIPIJhi9lzTI+rd6XBKwPfWu2FVIT9h0jkfn5AUrabyKptZdlSELN6mz1bm2o81W8d8AcbnmVINUOJIqk3LaWMD/7ESZDLqHFWCFNOjFtYAV3alDhHPK2SSpQeZIQ+gXHUsdhe0e6HB7g4Ni2OFzu08xvw4WIWchZRUsKaduea5q/SHmrG5Qhg+mqFDaCPERWpmdthM20kh5jmPNedZ85BHtBOoRZZd9LiEqSapUAQdoMUpMOoQ8CWYyOXDEbuCEszUV81bT2Ko8IbwjzSPknBsfdT4Kh4TFKWJR38SoVMz6yAJ56WY0i0YuEDo2U0vI1muEXBlFlIFa0AFdtIS5BGldemTWhOjR9lFxUNyjfD2G0qK6qyATYwdTafjkhEIZb5xOKcxalwW07FLPSP3aUiDn3lWaSlLMkkLecBtUpbQm4WgDd3mHmQJHQyzTZxSkWjrKtZMSIWggaYkTdMAYgYkjfcOaEwjnMzAQhS1GgSCSTcLuMdIr885yx3QIPkGyC8rUojBsHXvOqM0GHXdbsi0nd85b0LvmuydGp1VynlFy/EJJ5qe4Qszw6+V4n9ItYFIqmd/XyvE+8fv8Ad+mDE0lIrZz7K8PaXjWc6By2auHXu+aO2r+jPvMYgznUnls1zk9e95yO2r+rHuEEBvXQC+gM2a8hlK1rydnGtegO0AfECGUK81acgk6UpydnClOgMLN3hdDSMTryuc/aKU5RyOq3pmFBt7zgeg4Nix+ovjfJ2XErVo3Elp4Ytq170HBY4QzhflzIiJpotrqK4KHSTvSdUaGRGvkyNdniPkbvQqqnJUFC6igajaDqMIFNqklFSAVSqjVSReWScSNqN2qIWb+bkzk4KQ2vlTJNbCzZcSTjZJ5p74cy+cTKjYXVpZ8x0WCeFblQ8w9E5whHSQ92W8XtIz7ialMmXkrSFJIUk3gi8EQkyr83mG5gXIX5J3YK3pWduFO+MvZOclyXJUWkG9TFeadqmzglW7AxJS+1OsLSNYsqSRRSFbxiCDFGNEN1cWsNhzAOYzxGBkhNBFHkhpihjELmHXHBtQ2qn5qQ5yPl9CGrEw4lDrRsKtGhNMFfeF8VTNvLSW+VrqC6XFpYTXnELNoqFdVb+6NNFZo9I2YrCUrcTMA9QVWs2cpq05Uc5Q8WK0YaFt9VaVIvCPZUndGQ6ucNGyWpUXFYuW7qIR2U6q69ULcmSYcb8oqzKoJUtR5vKHK1Uo1wRXVr4Q1+NXHhSWSENC7TOCiafy0+durdFns0eqz6cTcN5zccsBISndZTypiUaAqhptOFTT9byYiDLTrv0dgqH1jpLaPDpnwiAy7KtrqVLm39ZCS6obgBcgcIYfGE0vq5cNjUXVf8UXiEGCG6xEzm41RyEwT+rEI+K5hfWTJSOyykIp941J8IyrNVlQ5+kc3qWqvsIg5DNKvVMJb3NtgjuK74FZu2ulMTJ4OFH5YrpC3/AJAP4QR7DuhKZb4NJJt8upSupBFguEjiL7Xthsc2kjq3X2tyV3f7qwlk/g4Q3NF7lUwqqSLJcNq/0sf/ANh0M3adF+ZB3ulXsMaKRSKzh/uHOsF4PpaShY5NNt9Fxt4bFp0Z9ZNa+EYGcVi6YaWz6VLSDvtJrZH2qf8AWwydMp6MzapglbY/Mm+MKmptA57DboP1S7Pscx7ozya++qeGoeoA6IKkzMozNIvsrGKVpN43pULxEATb0pc8S8xgHRetH+YBiPSEQnnJYKtDSyThPSKShKjsNeYsf9xMbys82PKpS+1TrWbzT028cK4QwQnNFW9uTrD/ACm6fA25ICMrs0Im2KL5tHEi8Ot69xIGB2VEaZsTiUrUyDVtXlmDtQrFI2WDd3xzZGjq9JkOsm9xgHDaUDzTtGBhFlKfRLrbfbUNCV6RIwKSSNI1TEVJrTVZjQ2GHwzDJ4E2ESuByIwzBMrhKzQSQAFZ81BRL4/qHT4mOucs2UthtHWPKDad1cSd1K3wkyDnZKocfCnkpC3LSSbga74Z5JPKH1zNatoq0zw89W8Ei4xkcWmO6NeBI8TgPW/cCrPhPh7YI4hOJGUDTaG04ISEjuEQ8q5YsKDTSdI+rop1AdpZ80CI8zldbyi1KUJFy3TehG4dtW7VHeWlmZRClLWATetxZ5yjtO7dCxDqmtFE3G5uJnifi87ktb5IyTogpSjbdcNVr27hsSNQia++lCSpaglIvJJoB4woXltbvNlmlLrdpFCw2N4revuhPm5mY+HVOz75mSD5NNTYG8pOvCkM0AdWiUh4aR9P1HcBhLfKQwUSTVcy7Oc1q01L+c7Si17mwcAe0e6G8lJIaQENpCUpFwHvO2O9IIyRItYVWiTcvc5n9CSERU88OvleJ94/f7utkVPPDr5XifeP3+72UTxRz7K8PaXj+cza+WzVy+vd+u7atkuR7YIi50BHLZrquve/w3bVtXXxghpXQC+hM2a8hlK1rydmta16AxtGvjfDKkK81voMnSn0dnClOgOyAPACJU/k1LwAUVinZUU+6McgXaxkFznbRUqka6QVpUV2VFfDGFXyZb7b34ioTTvwaMuzAeU8+KClErIPrYxphQqM4mvEIs8s7fVQrhSOUzJocTZWgLSdSgCPbC0ZsN3c978RUHyZb7b34ioWGwgZh5/p/NCwc3LBrLuuM+j00cLKqhPdFazpmXWVoKkoS+Rc80SklOBCkGte8xY38gMoBUt1xKdpdIHtMUfO3RhaFsLccQAQpRtKSDiKKIphsMXpEaIIDnQ3Em6dX/KfdZqW5zYLiy9QVyZVzlG0o3kk1J74Uz0sBfDyQznLSbIS2repNTHDKeeKloKNExeKVCLxwNbjHjoRpIibNnFefgQm7TnmeVX3mjN7Ly3VpaeUFWANHaSVgU1BCekreqLmiXKzz2JqYP8ANo03uokGz7I83zQaK5oK1JvPP0VdwVt3R6RoUDrGp1G+3aT3WVE+yPfUZ7jBAN+GfKRB9L16KjklmsmcuJqllEuwwBgCq2PBAEdRKTiuk80j/LbP/MmFTRk1fxnkn01OI9qgBEpjJsqvozClcH6+ysUe2reJcWT/ABErQpJyK+elOO02BDY9oTWNjm9XpPzB4Lp7hGE5tNHBbx/1VGA5sN9t78RUJ0wFz5cGAdkJHJ/B+G5suqm33KpIsqWQvHUQa0h78nQMHpgf6hPvEIZX4PGUTelEy8pVk1Qpy0u/WCDUDVhD75MN9t78RUaqVSazgdMTYPol0n1USWBkR4dGbeHFKFe9MZMhNp6MwlX+Y3/4UjBzZb7b34iojvZKlkdKYUni/T3mM4iB31T/AOsKVIVywDnIYdGwWkV9asK3ZChtGTdZVjWXcBqd4TZCu+MuiST/APIdV9ha1/kBjno2ldWidc4FSfzlMaoYLbZEb6pb/kB0QkuW54y4LwUpLowK2i06o33Ks8xY3EVjz6dnFPLU44aqUanVfwi954MVYUkJUFJoqyp4uLur5iQQO8iKbk3OFbCClCGlA3krQFHhUxy/2u6Lq1RZKy4dRP0Xtv8ATYhNhuiSBfOVplYu2XchJYal1hRVpkWyDq4QZv5fWyoNqWssLULaAqzardSvm1NKkYxZc5M6lIYlFIDCipuqhZSqydw82Ki2lybmRRFVKIJSgAXA3kCoGEcf9lRqQ4BzhibZ5E4SC0UtzY0AiKBj3K9mlsnTCkBIU3LNgXJZFpVPtK5veBEyVzdZQoKKS4see4StXdaw7oUyEpKuUSHnQoUFlTikKu2BVK90MPkw323vxFR6OK+qS0uLd1WXrbM85rwKbhMahwEkAio1VFR3QqGbLfbe/EVCVXwaNGZU+X5gVpRKVlOG1WJ1QmHCozp14hFlmrOZyvUK40gpCg5st9t78RUbIzbbBBtu3bXFEQqpC85/p/NCaxU88OvleJ98WwRU87+vleJ/SL0TxRzVoe0vIM5i5y2a63r3cOU06atiqeEERc6LHLZq5vr3tTHbVtYJ9sENK6AX0FmwfmMp/bs/kG1SveeMM4WZrj5jKf27P5B6KfyjhDOMTryuc/aKIwTTGkcZ2eQygrcUEpGs+wDaTshJMyrs+goWCxLKHR/iuC/H6sYXYw2FBr6zjJuJ+Bid3rJVU1/OZgKsIVpnB5jXPV30uTxMcwZt7sSye5xzv80eJjXNXNJmQbKGqkqNVKPSOwd0d8q5YKFBppOkfVgnUkdpZ80D2xpIh6QsowrfvO7yuA4zUqDOyEuxRb1uYdNyAs21qOxKcKd1BG6chl8WpqgbpzWEmiEb1EdJQ8BEzJeRQ2S4s6R9XSWdWuynsiOOckwqylhs0W+bFeynFRO6l3fFtIYjhDaZ5uOAxkMBLmd1yhUdv4PVTBccl3Ahu0Q2F1JIBIJqNVcIr0lmkp1Dq1OAJZdLTgSCSKXWuBPsj22UlktoShAolICQNwuilZrNBEw6hQqiZU9a2FQVQDjYrBR4UB+kfVukQN2POQ9Un7PDnMBZyLkJrR6NkJafbA0iFi226NSr8QdSk3jCJcskNrCLbkk5gEk25de9Nq48CQd0DWTCHCxbsPNc+Wd7SPqz2gnCh46obSeUEvgsTDYS6Bzm1XpUO0g+cD4iNMR9USba3sMDIzDm8brpi8vAlctHHZlI8oy3MJ2oICuJSu7wMR1zskTR1oNH+Y1YFftAUPjEn4ndZvlnOb9U5zkfdV0kcMIPlClN0y0pk7VC233LF3dCGydbDE/4TVP9Nv8AbZvRNcmMiSLoq2EK3pcP6KiQc2GaUBcA3OKjY5JlH+do2nK31AHjd3RqrNdqlEl1Aw5jik+6KGOZyMR43G339kJNk74OZdiZU4h54KUgiwXKqoaVNcaf9w5+TLXnKdVxcMJsn/Bo0zMKeTMTNVJIppCDeQemLzgLoc/JhrzlvLHpuqUPbGik0mu4HTudYLasjwvwQuMxkGSbFpwIG9Tiv1VEdE5IpuabDtfq2y6PGhAjs4zIS5qQyk+son231jqjKjq7peXIHbdGiT6vSUOELBe4TJeRm51UdZ91Kwh+YPVSyGB2nSkXbQG6+2kK3nVOqsaZ2aXgUtUaZH21DGlNtYajN9ThrMuqd/lp5jQ3UF6++CayqEHQSqAtwXUFzbYuvWRcOGJgY9od92ATuuG8udrelXioSl/JSGEpL9FKUfJy7IICjvPTc4m4RVs581UqcSAAmYcIKkN9WgGgSjeogk110MXl1kSiS6sl6ac5qScVKOCEDzQPcIg5EycVzPPNotc91WpTy6EAHYgVFNUaA5kRhfF1mifM7shOVt5N+KbBjPgurQzIqpZJ+C4vKcBfspQsoJCakkY3YYxZc2M1JdCXWFJIeaXXSA0XQ3tqSdVRqh1mmaofP9S97DGMvDQutzQuCeY79hRx3kH3xkDAyM6Gyw/Sd4+bvRNjUyNGEnumFwmDYIbnUpdbwS/Zw2Byl6DvF0SxkVaBWWfUkakL8q3TVS+qeNTDZaApJBAKSLwbwQdsIlNLkucirkrWpRitmpxR2kejq1RVkUxBVbY7L6TwBsB6HCVyyrv8dOtfSWSB9Y1VxHeKWh4UiRkrOGXmSsMOpcKDRVNX/qJjTqHUBSSFIWMRgQYr6Mw2GXC9KVlnbxVN6DXUpBuIirfs7w4RAWvwlsz3g2jlPghWWCFMnlohYamEhp03JOLbn2Tt3G8Q2jLEhOhmTvyPAqERU88OvleJ98WyKnnh18rxPvH7/dzqJ4o59leHtLx3OZw8tmr1de7rX21f1Y9wgjXOdv57NXHr3fN9NX9GfeYIab10AvfM1voMnSlOTs4U7AwoVDwJiZlCeQy2pxZolPtOoDeTQRFzZryKUrWvJ2ca16AxtAHxEQlp5TNlJvalqEjtOG8cQE+2EQ4Ye8l2yLT+t5sXPdtFdcm5OW6sTEwOfi22cGhqJHb36odQRo66EpKlGgAJJ3C8xSJEdEd2GW4KiR5xZ2ty5S0lQVMuEJQ2LyCbqq2AY76RPyRkkMpJJtuLNpxw4qP/AEMANUI8kZutTD/L3UUdtVb3JHNSTtqL++LZGqkmHCaIMKc/rO/Ibh1PJE0QhyP5eYdmDelNWWuCenX7wiZnFPaKXWoXqNEJGuqzZqOFa90d8lSIZZQ3jZSAT2jrPeb4Uz7uCXYusHC8+w9VKlxTDLEtzCkdYw9pkbu1/ttRc4R5FHzqdTqCmz4prF6LELGvcMJH+4DrNQF0n5cTTCHWjZWKONK2GmB4i7vjRoNzzQtAodbNDZuW0sbDs9hjTJPzd9csegqrrPAnnJ7jgNgjplaSW25ylgVWBRxGGlT/AOQ1Huhuy7RgyxYeOB3G7cealapyo5L0TNC0jAPpF3+okXpO8XHdDhl5K01SQpJ1gggxykZ1D7YWg1SoYHEbUkajEF7N1IJUwtTCjebHQO4pN1OFIQ6o4yeKrunpeOU+AULo/m5LqqdGEKOKmyW1eKaExyVm8oAhuZfb7wv84MY0s43ilp4DzkkoV6t49sCs4FJralZgAbkmvgqsNH2i5rg4cQeh+FKTZPzGmG5pTyp95aSkihpavNddUgcBDr5MoN7i3nDvcUB3hJAhLk74RNNMqZTKTAogqqpNFGhA6J1X41hz8bvq6EqsHa6pKR/tKj7I00n7cHjSyaZDytswukhT5TJTLXVtoRtIAqe+l8aZQyw0wOeqhOCReo8Ei+IfIpp3rHgynstDnD76sfARKkMiNM3oTzjipRKleKjUcBdGBwYDOI6sch8n2mhQyiYmcayzOz+Mob9TfviaEMyjJIAbbSKnaTv1qJ8Y7T+UEMoK3FUSPEnUANZ3QpYlFTCg/Miw2jnNtHUMbbm07sBDBOI2btWGMBichmd5u6IUJ59YSZt1PlFcyWa1ptYGh844nZQw7yJk3QMhJNVEla1dpSr1GIOTRyl8zCuqbqlgHXqU543A7IdTCqIUdgPu4xakxDZC4TGWTeWO8lCUZpDyLh2vOq8TDaalg4hSFYKBB74WZpp+aoPaqrxMOIRSXHTuIzPRQk2bMwdGWVdNgls1xKR0VHiIc0hBOrTLzqHCQlD6dGsk0BWnocLrV8PkrBvBqNsTSWzcIgudbzx6z5KSqfl7LSMkrC6KLDxNW0ithetSTgEnWNuEWqSm0utocT0VgKHAwTsih5Cm3EhSFChBFYUZtq0JVKK/g0LZ7TZrZ4lOBhzyyPArAHSN2jm3PiMc70JtPSCHkFC01B8RvB1GFeTpxbDgl3zaB6lw+eB5ivSHth5EDLWTtM0Ug0WOchWtKxgR7ozwYg8N+yehzHvmOShT4qed/XyvE+8fv93vciZS0zKVkUWOasdlQuUIRZ4dfK8T+n7/AHc2jsLI9V14mmM2l4vnQU8tmucjr3tbfbV/VD3CMx3zmQ5y2a6zr3fr+2rYzSMxYreF7tmx9AlLNPozNKUp1Yp0bqcLo6ZCyaWWiFEFalqWoj0jUeAujGbNeQyla15OzjWvQHaJPiTDKMpeQCzAnsuc+8ohLnMsqDUuk0LywCRqSnnK8QKd8OoRyw0k+6rUw2Gu9fPr4QyjWOLz9InzuHUhQE6abCQEgAACgAwAEbQQRmJmoVGzyl5t6flm2Sgtoo8pNaE0VZJNR7IvMI5Hnz76vqkobH3uefbDyN1LikthwpAVW4fvW2qSiEckoJn301vWhC6a+bzf1h5FHyjkF0ZYamdPZS4LASBjZHRO2t57oKExr9I1zpaplvIkZdEBWfLmTC82LJsutm22rYofocO+M5GyrpkGosuINlxOtKh+h1GGEKMq5OWFiYY61IotHmup7J3jUYXDcIjdE4yyOW47j0PNQsTmSltrL0tQLPWNm5DtPyq3+MScm5aQ9zb0OJ6TarlJ7tY3jGN8mZTQ+i0i4i5STcpChiFDUYxlHIzT9CtPOT0VpNlad4ULxElwOpHBmLJ4jccx13ysUqbBCbkc031bqHk7HRRQGwKTjxMbHKkyMZQnel1Br3YxTQE7LmnnLvJEk2sitdeFdcZimyOeE6uZU0rJ60ICSQSoAkggdLo0h0ZicWOa00z/AJi7fhY/WGxKFEhEB5aLJ7QPYlQnFYTzOcIJLcukvuYGz0En014CmzGD4gU59IeW6OwPJo3ghPSHGGcvLIbSEoSlKRqAAEL+6h36x9B8npxUpdJZFJWHphWldGApzG9yB/yN8R8oPGacLDZIaT1yxrw8mk7dp1YRmcygqYUWZc0ANHXhgnalG1Xu8IayMghlAQgUSP2SdpMOc90PXft/SPLvlhuHM74XZpoJASkAACgAwAhfnDlRuXl1rcVZTZKQTtIoIZRXs/ZVLsi42cV2Up4lQ/SsJojWxI7GvnIkT9UKTmg8lUkxYUFgIAJF4qMRDiIuTMnoYZQ02KJQkARKikd7XxXObcSTahVD4SM1xNS4WCQ4yQtONCKiopw17otGTyktIsdGyKcIzNoq2sbUqHiDC7NNdZRkYlKbJ4pNI0OiviUUMcbGOs/mHyOqE3hFnINGWpkYtKsrP8tVyh40h7EfKMsHGloN9pJHsNPbGeA+pEBN2PA2HogLulVRXbGYV5szBXKtlXSSLKuKbjDSKRWGG8sOBkgpbk3JqmnniCNG4QtI1hXn143Qlzv6+V4n3iLZFTzw6+V4n3xqo7y+MC6+XYSV4e0vFc6Ajls11XXvf4btq2mvjGIl5zKc5bNU0vXu/wCI7atjtIzFiugF7vmt9BlKYcnZwp2E4USkeAHCGkLM1/oMp/bs/kHpK/MeMM4xOvK5z9ooEI81udp3da3VD1CUiHghNmpLKbYUFpKSXXTQ40KyQe/GHwyBBfnNo5Wn2ChOYIIBGZQkeQr5mcVtWgeCaQ8hHm91s1/m/pDyNVL8Xk38IQiEedXNQ099S6lR+9zP1h5EbKMppWlt9pJA3HV7YXAeGRGuN2PC49EBSQYIVZszZXLpqaqbq2o+kjmk99IaxSIww3lhwQleUsilS9KyrRPgY0qlY2LGsb8Y0lsv0UG5hOhc1VPk170Kw7jfDeOcxLJcSUrSFJOIIqIa2MHCrEExgcR8jceUkLpBCYZBU39HeU2OwvyrfcCajxjblM2mtWWnKa0rKSfulN3jBoWu2HA8bD1s9CUJvBFNks48ormi2uRDbdkkErqCai8rFw4UhzoJtzpONsA4hsaRXcpVAPAw2JQ3QiA9zRZOxwP4ZqVPn8ptsptOKCRqGs8ALz3QrU29Ni+1Ly51fxXBvp1Y9sTZHILTSrdCtzW4s2ld1bk9wEMYXpGQvDtOZ9h7n0ChcpWVS2kIQkJSm4AXCOsEEZySTMoRCLL3PflWhjb0qhtSjH2kQ9hHkvy0089ilvyLZ3jrPbSNNG1S6J5QfU2DvPkpCeQQQRlULBEJM0T5Jwdl91PgYeQjzS6D/wDcvfmjTD8F/FvupTyCCCMyhI82BZ5QjY+4obgo1EPIU5KllJfmSQQFqSU74bRppRDopIxl2CERU88OvleJ94i2RU88OvleJ98TRPFHNXh7S8Xznsctmrm+ve1NdtW2WPvMEdc51/PZq9XXu+crtq/rB7hGIab10Avfc2PoMp/bs7ewNqU+4cIZwrzW+gydP8Ozsp1adhI8CYaRideVzn7RRBBBFVVEEEECEjyEaTM4nYtB8U1h5EdmRQhxxxIopyzaNTfZFBdquiRDo8QRH1hkOgAPVBRBBBCUJCs8mm64NTNBuS4MOAI9sPojz8ih5tTaxVKvEbCNlDQxzyUy6hFh1QWUmgWMVJ1EjbtjREc2IwOnrCw7xgfY8jmpUyCCCM6hEEEECEQQQQIRBBBAhEEEH7/d0CEty9lItNc291w6NtO1Sv8AoVPdHbJGTwwyhutSL1K7SjeoneTEWTyYtTyn3qFQqltI6KE7d6jr4Q2jTEc1rBDaZ4k78uXee5CIIIIzIWCdcJc0k+ScPaedV4mHSk1BB2RylJNLSQlAokVNMceMOa8CG5uJI6TQu0EEEJQiCCCBCIqed/XyvE+8fv8Ad1sioZ3PAzMsnWDU95FP3+zrofijmrw9peP5ztnls1crr3fNV21f0h95gjlnRY5bNXt9e9rZ7atsyPdBDDeugFYPgcz9Qy2uVfdDVaFlbilFNSqmjAskIBKiSSQPaR6LMZzTAPNXJlJTbB0iaWaBdeneLC21V2LSdYriCLNq4gFUdDBtWnynmrvot5sjyicQVJI6eNWnh/pr7Jpj5UzNK1lKVA6xOJs08/XpmPxUdoVIIsanlCromoOdUyKkmUom8+UTcKKVU8+4WWnjwbWdRMbfKSarZ+a2sKWxWtQilLeNtbaeK0jE0ggg1PKEaILT5WTFAbUpQi0DpE0s2dJa6eGjBVXsiuF8b/KaaqB81rasUtitq0W7PTxtpUniCNRoQQanlCNE1aHOuYpatSlm410iaUISsHp9lxpXBadorsrOeaFamVFMfKJupaBrz7r2nh/pr7JpmCCTPKEaJqBnNNE0BlanDnj0R29rrP4qNorqnOqZIBCpShFQdImlKKXXp4WW3TXY2o4CsEEGp5QjRNWRnNNVp81rasUtitq0G7PTx0ikpp2lAY3Rqc7JgAm1KUF5OkTSlnS1rbw0ZC/s0OsVIINTyhGiat1ZyzQJSeS2hiLaa9It06d3PQ4nihQ1GmBnTMmhBlKEWgdIm8USqvTwsusng4jtCpBBqeUI0TUDOiZuvlL7usTqtV8/+S/+EvsmgM55o4GVN9nrBjVKadPG06yKbXEDWBBBBqeUI0TVg51zFCbUpQXk6RNKULlenhYQ4rghRwFY2+Uk1as/NbWFLYrW1o6Ut46QhH2jTG6CCDU8oRomrX5VzFxtSlCm0DpE0s2Q5a6eFhSVV2EHWK7fKaaqB81qTZpbFbQKkEdPG026nihWw0IIJM8oRomrX5VTNK1lKXX6RNL7JHn6w6yf9VHaFRWdMyK1MpRN58om4C0TXn3XNPfhL2GmYIJM8oRomrIzlmibPzW0dVsVxSmlLfacaHFxI10jQZ2TFAbUpQi0DpE0s2S5Xp4WEqVXYknC+MwQanlCNE1bfKaaqB81rasUtitq1orPTx0gKKdq7aBoc65gC1alLIvrpE0oQHAa28LC21cFJOsVzBBqeUI0TVsrOaaFQeSgjHyidqk0PPu5zTw4tr2GmBnPNHAyt4qPKJ9H0/5rP4qO0K5gg1PKEaJq1GdUyQDWUoRWukTSlFKr08KNPGuxtewmMpzmmjcOS1rYpbFbVQ3Tp421tpptWkYmkZgg1PKEaJq5OZ0zJSTblEgXlQcRcLOkreulNGCvgK4XwvUWpdSpmemWxYNVC0FrJBUiyEoNa2kLTxSoXUNCCLB9UGqAFIhgLxzK2eOmfedCFpDji3ANMu62oqpcKXVggghKYv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http://3.bp.blogspot.com/-z-1I-a8Fu-k/T65HalyM2yI/AAAAAAAAJkk/f5z995GHB8E/s1600/Limpiar+la+poluci%C3%B3n+el%C3%A9ctrica+y+alejarse+del+m%C3%B3vil,+garant%C3%ADas+de+buena+salud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402718"/>
            <a:ext cx="3895601" cy="27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daryo.uz/wp-content/uploads/2013/08/danger_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54" y="3717032"/>
            <a:ext cx="3439859" cy="2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определенных случаях электромагнитное излучение имеет более пагубное влияние на живой организм, чем радиационное излучение. Дело в том, что радиационный фон был на нашей планете всегда и в определенные времена (а кое-где и сейчас) его уровень был выше, чем в Чернобыльской зоне отчуждения. Уровень же электромагнитного поля земли с каждым годом только увеличивается, что связано с человеческой </a:t>
            </a:r>
            <a:r>
              <a:rPr lang="ru-RU" sz="2000" dirty="0" smtClean="0"/>
              <a:t>деятельностью</a:t>
            </a:r>
            <a:endParaRPr lang="ru-RU" sz="2000" dirty="0"/>
          </a:p>
        </p:txBody>
      </p:sp>
      <p:pic>
        <p:nvPicPr>
          <p:cNvPr id="1026" name="Picture 2" descr="http://lib2.znate.ru/pars_docs/refs/320/319259/319259_html_58f984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6" y="2132856"/>
            <a:ext cx="27070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--7sbajmdh1a4ajaftv.xn--p1ai/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67693"/>
            <a:ext cx="3118230" cy="20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kvartal-nsk.ru/wp-content/uploads/2012/02/emf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9" y="4611516"/>
            <a:ext cx="2707067" cy="18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gov-buryatia.ru/uploads/pics/foto_ehner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448719" cy="33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395" y="4725144"/>
            <a:ext cx="8634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территории СНГ общая протяженность только ЛЭП-500  превышает 20000 км (помимо ЛЭП-150, ЛЭП-300, ЛЭП-750). Линии электропередач и некоторые другие энергетические установки создают электромагнитные поля промышленных частот (50 Гц) в сотни раз выше среднего уровня естественных полей. Напряженность поля под ЛЭП может достигать десятков тысяч В/м. </a:t>
            </a:r>
          </a:p>
        </p:txBody>
      </p:sp>
      <p:pic>
        <p:nvPicPr>
          <p:cNvPr id="2050" name="Picture 2" descr="http://el-rb.ru/images/jce/2013/05/e_los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0337"/>
            <a:ext cx="2870555" cy="21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3.bp.blogspot.com/-PS3asjf_R8o/TeSfgRXbhZI/AAAAAAAAAlk/eWLTWF4blMY/s1600/24+%25D0%259B%25D0%25AD%25D0%259F+%25D0%25B2+%25D0%25BF%25D0%25BE%25D0%25BB%25D1%258F%25D1%2585+%25D0%25BD%25D0%25B0%25D0%25B4+%25D0%2592%25D0%25BE%25D0%25B9%25D1%2586%25D0%25B5%25D1%2585%25D0%25BE%25D0%25B2%25D0%25BE%25D0%25B9+%25D0%25B1%25D0%25B0%25D0%25BB%25D0%25BA%25D0%25BE%25D0%25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3.bp.blogspot.com/-PS3asjf_R8o/TeSfgRXbhZI/AAAAAAAAAlk/eWLTWF4blMY/s1600/24+%25D0%259B%25D0%25AD%25D0%259F+%25D0%25B2+%25D0%25BF%25D0%25BE%25D0%25BB%25D1%258F%25D1%2585+%25D0%25BD%25D0%25B0%25D0%25B4+%25D0%2592%25D0%25BE%25D0%25B9%25D1%2586%25D0%25B5%25D1%2585%25D0%25BE%25D0%25B2%25D0%25BE%25D0%25B9+%25D0%25B1%25D0%25B0%25D0%25BB%25D0%25BA%25D0%25BE%25D0%25B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.io.ua/img_su/large/0011/48/00114801_n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 bwMode="auto">
          <a:xfrm>
            <a:off x="4644007" y="2464595"/>
            <a:ext cx="2870555" cy="20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.io.ua/img_aa/large/1727/47/17274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" b="4493"/>
          <a:stretch/>
        </p:blipFill>
        <p:spPr bwMode="auto">
          <a:xfrm>
            <a:off x="293142" y="312738"/>
            <a:ext cx="3274051" cy="42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139" y="331937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 настоящему времени, по данным экологов и врачей-гигиенистов известно, что все диапазоны электромагнитного излучения оказывают влияние на здоровье и работоспособность людей и имеют отдаленные последствия. Воздействие электромагнитных полей на человека в силу их большой распространенности более опасна, чем </a:t>
            </a:r>
            <a:r>
              <a:rPr lang="ru-RU" sz="2000" dirty="0" smtClean="0"/>
              <a:t>радиация</a:t>
            </a:r>
            <a:endParaRPr lang="ru-RU" sz="2000" dirty="0"/>
          </a:p>
        </p:txBody>
      </p:sp>
      <p:pic>
        <p:nvPicPr>
          <p:cNvPr id="3074" name="Picture 2" descr="http://www.boldognapot.hu/blog/wp-content/themes/bn/images/uploads/2215410783184782147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4" y="3983769"/>
            <a:ext cx="219108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t-news.by/images/2013/march/27/220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69" y="2549277"/>
            <a:ext cx="3823023" cy="2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ktorroma.ru/wp-content/uploads/2012/11/vliya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58828"/>
            <a:ext cx="2584578" cy="22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783" y="443711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Электрические поля промышленной частоты окружают человека круглые сутки, благодаря излучениям от электропроводки, осветительных средств, бытовых электроприборов, линий электропередач и т.п. Энергетическая нагрузка от электромагнитных излучений в промышленности и в быту возрастает постоянно в связи со стремительным расширением сети источников физических полей электромагнитной природы, а также с увеличением их мощностей.</a:t>
            </a:r>
          </a:p>
        </p:txBody>
      </p:sp>
      <p:pic>
        <p:nvPicPr>
          <p:cNvPr id="4098" name="Picture 2" descr="http://avtohata.net/images/stories/articles/2013/car-tips/03-2013/25/6541128bade21df6c6034e59488c28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79756"/>
            <a:ext cx="2448272" cy="18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p.wallpapersus.com/wallpapers/2012/05/electricity-3d-bulb-funny-%E9%9B%BB%E6%B0%97-3d-%E9%9B%BB%E7%90%83-%E3%81%8A%E3%81%8B%E3%81%97%E3%81%84-1440x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2866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xn----7sbghe5blfc3de.xn--p1ai/u/pic/ac/8e6036cb4a41129449d302f70718f5/-/electr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83" y="14486"/>
            <a:ext cx="3016253" cy="22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.io.ua/img_aa/large/1658/16/165816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/>
        </p:blipFill>
        <p:spPr bwMode="auto">
          <a:xfrm>
            <a:off x="467543" y="135722"/>
            <a:ext cx="2808313" cy="19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309</TotalTime>
  <Words>798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Карина</cp:lastModifiedBy>
  <cp:revision>24</cp:revision>
  <dcterms:created xsi:type="dcterms:W3CDTF">2013-09-06T15:15:25Z</dcterms:created>
  <dcterms:modified xsi:type="dcterms:W3CDTF">2013-09-17T15:15:07Z</dcterms:modified>
</cp:coreProperties>
</file>