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4B4785-4284-4640-8D82-AF93B4610D61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BD9CBF-FFB0-4028-9695-7221F717C8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4B4785-4284-4640-8D82-AF93B4610D61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BD9CBF-FFB0-4028-9695-7221F717C8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4B4785-4284-4640-8D82-AF93B4610D61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BD9CBF-FFB0-4028-9695-7221F717C8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4B4785-4284-4640-8D82-AF93B4610D61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BD9CBF-FFB0-4028-9695-7221F717C8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4B4785-4284-4640-8D82-AF93B4610D61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BD9CBF-FFB0-4028-9695-7221F717C8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4B4785-4284-4640-8D82-AF93B4610D61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BD9CBF-FFB0-4028-9695-7221F717C8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4B4785-4284-4640-8D82-AF93B4610D61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BD9CBF-FFB0-4028-9695-7221F717C8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4B4785-4284-4640-8D82-AF93B4610D61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BD9CBF-FFB0-4028-9695-7221F717C8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4B4785-4284-4640-8D82-AF93B4610D61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BD9CBF-FFB0-4028-9695-7221F717C8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4B4785-4284-4640-8D82-AF93B4610D61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BD9CBF-FFB0-4028-9695-7221F717C8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4B4785-4284-4640-8D82-AF93B4610D61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BD9CBF-FFB0-4028-9695-7221F717C8D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C4B4785-4284-4640-8D82-AF93B4610D61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2BD9CBF-FFB0-4028-9695-7221F717C8D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med">
    <p:zoom/>
  </p:transition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850152" cy="1823108"/>
          </a:xfrm>
        </p:spPr>
        <p:txBody>
          <a:bodyPr/>
          <a:lstStyle/>
          <a:p>
            <a:r>
              <a:rPr lang="uk-UA" b="1" dirty="0" smtClean="0"/>
              <a:t>  Магнітні властивості речовин</a:t>
            </a:r>
            <a:endParaRPr lang="ru-RU" b="1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41046" cy="5327540"/>
          </a:xfrm>
        </p:spPr>
        <p:txBody>
          <a:bodyPr/>
          <a:lstStyle/>
          <a:p>
            <a:pPr algn="ctr">
              <a:buNone/>
            </a:pPr>
            <a:r>
              <a:rPr lang="uk-UA" b="1" dirty="0" smtClean="0"/>
              <a:t>Магнітна проникність речовин</a:t>
            </a:r>
          </a:p>
          <a:p>
            <a:pPr>
              <a:buNone/>
            </a:pPr>
            <a:r>
              <a:rPr lang="uk-UA" sz="2400" dirty="0" err="1" smtClean="0"/>
              <a:t>Магнетики-</a:t>
            </a:r>
            <a:r>
              <a:rPr lang="uk-UA" sz="2400" dirty="0" smtClean="0"/>
              <a:t> це речовини, </a:t>
            </a:r>
            <a:r>
              <a:rPr lang="uk-UA" sz="2400" dirty="0" err="1" smtClean="0"/>
              <a:t>яні</a:t>
            </a:r>
            <a:r>
              <a:rPr lang="uk-UA" sz="2400" dirty="0" smtClean="0"/>
              <a:t> здатні</a:t>
            </a:r>
          </a:p>
          <a:p>
            <a:pPr>
              <a:buNone/>
            </a:pPr>
            <a:r>
              <a:rPr lang="uk-UA" sz="2400" dirty="0" smtClean="0"/>
              <a:t>намагнічуватись в магнітному полі.</a:t>
            </a:r>
          </a:p>
          <a:p>
            <a:pPr>
              <a:buNone/>
            </a:pPr>
            <a:r>
              <a:rPr lang="ru-RU" sz="2400" u="sng" dirty="0" err="1" smtClean="0"/>
              <a:t>Магнітна</a:t>
            </a:r>
            <a:r>
              <a:rPr lang="ru-RU" sz="2400" u="sng" dirty="0" smtClean="0"/>
              <a:t> </a:t>
            </a:r>
            <a:r>
              <a:rPr lang="ru-RU" sz="2400" u="sng" dirty="0" err="1" smtClean="0"/>
              <a:t>проникність</a:t>
            </a:r>
            <a:r>
              <a:rPr lang="ru-RU" sz="2400" u="sng" dirty="0" smtClean="0"/>
              <a:t>- </a:t>
            </a:r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r>
              <a:rPr lang="ru-RU" sz="2400" dirty="0" err="1" smtClean="0"/>
              <a:t>фізична</a:t>
            </a:r>
            <a:r>
              <a:rPr lang="ru-RU" sz="2400" dirty="0" smtClean="0"/>
              <a:t> величина, яка </a:t>
            </a:r>
            <a:r>
              <a:rPr lang="ru-RU" sz="2400" dirty="0" err="1" smtClean="0"/>
              <a:t>позначає</a:t>
            </a:r>
            <a:r>
              <a:rPr lang="ru-RU" sz="2400" dirty="0" smtClean="0"/>
              <a:t> </a:t>
            </a:r>
            <a:r>
              <a:rPr lang="ru-RU" sz="2400" dirty="0" err="1" smtClean="0"/>
              <a:t>рівень</a:t>
            </a:r>
            <a:r>
              <a:rPr lang="ru-RU" sz="2400" dirty="0" smtClean="0"/>
              <a:t> </a:t>
            </a:r>
            <a:r>
              <a:rPr lang="ru-RU" sz="2400" dirty="0" err="1" smtClean="0"/>
              <a:t>взаємодії</a:t>
            </a:r>
            <a:r>
              <a:rPr lang="ru-RU" sz="2400" dirty="0" smtClean="0"/>
              <a:t> </a:t>
            </a:r>
            <a:r>
              <a:rPr lang="ru-RU" sz="2400" dirty="0" err="1" smtClean="0"/>
              <a:t>речовини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поля.</a:t>
            </a:r>
          </a:p>
          <a:p>
            <a:pPr>
              <a:buNone/>
            </a:pPr>
            <a:r>
              <a:rPr lang="el-GR" sz="2400" b="1" dirty="0" smtClean="0"/>
              <a:t>μ = </a:t>
            </a:r>
            <a:r>
              <a:rPr lang="de-DE" sz="2400" b="1" dirty="0" smtClean="0"/>
              <a:t>B / </a:t>
            </a:r>
            <a:r>
              <a:rPr lang="de-DE" sz="2400" b="1" dirty="0" err="1" smtClean="0"/>
              <a:t>B0</a:t>
            </a:r>
            <a:r>
              <a:rPr lang="uk-UA" sz="2400" b="1" dirty="0" smtClean="0"/>
              <a:t>, </a:t>
            </a:r>
            <a:r>
              <a:rPr lang="uk-UA" sz="2400" dirty="0" smtClean="0"/>
              <a:t>де</a:t>
            </a:r>
          </a:p>
          <a:p>
            <a:pPr>
              <a:buNone/>
            </a:pPr>
            <a:r>
              <a:rPr lang="el-GR" sz="2400" dirty="0" smtClean="0"/>
              <a:t>μ</a:t>
            </a:r>
            <a:r>
              <a:rPr lang="uk-UA" sz="2400" dirty="0" err="1" smtClean="0"/>
              <a:t>-магнітна</a:t>
            </a:r>
            <a:r>
              <a:rPr lang="uk-UA" sz="2400" dirty="0" smtClean="0"/>
              <a:t> проникність, </a:t>
            </a:r>
          </a:p>
          <a:p>
            <a:pPr>
              <a:buNone/>
            </a:pPr>
            <a:r>
              <a:rPr lang="de-DE" sz="2400" dirty="0" smtClean="0"/>
              <a:t>B</a:t>
            </a:r>
            <a:r>
              <a:rPr lang="uk-UA" sz="2400" dirty="0" err="1" smtClean="0"/>
              <a:t>-магнітна</a:t>
            </a:r>
            <a:r>
              <a:rPr lang="uk-UA" sz="2400" dirty="0" smtClean="0"/>
              <a:t> індукція поля в речовині,</a:t>
            </a:r>
          </a:p>
          <a:p>
            <a:pPr>
              <a:buNone/>
            </a:pPr>
            <a:r>
              <a:rPr lang="de-DE" sz="2400" dirty="0" smtClean="0"/>
              <a:t>B</a:t>
            </a:r>
            <a:r>
              <a:rPr lang="uk-UA" sz="2400" dirty="0" smtClean="0"/>
              <a:t>0-магнітна індукція зовнішнього поля.</a:t>
            </a:r>
            <a:endParaRPr lang="ru-RU" sz="2400" b="1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11"/>
          <p:cNvSpPr>
            <a:spLocks noGrp="1"/>
          </p:cNvSpPr>
          <p:nvPr>
            <p:ph type="body" idx="1"/>
          </p:nvPr>
        </p:nvSpPr>
        <p:spPr>
          <a:xfrm>
            <a:off x="607224" y="500042"/>
            <a:ext cx="8108180" cy="785818"/>
          </a:xfrm>
        </p:spPr>
        <p:txBody>
          <a:bodyPr>
            <a:normAutofit/>
          </a:bodyPr>
          <a:lstStyle/>
          <a:p>
            <a:pPr algn="ctr"/>
            <a:r>
              <a:rPr lang="uk-UA" sz="2800" dirty="0" smtClean="0"/>
              <a:t>Діамагнетики і парамагнетики</a:t>
            </a:r>
          </a:p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433865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sz="2600" b="1" dirty="0" err="1" smtClean="0">
                <a:solidFill>
                  <a:schemeClr val="accent1"/>
                </a:solidFill>
              </a:rPr>
              <a:t>Діамагнетики-</a:t>
            </a:r>
            <a:endParaRPr lang="uk-UA" sz="2600" b="1" dirty="0" smtClean="0">
              <a:solidFill>
                <a:schemeClr val="accent1"/>
              </a:solidFill>
            </a:endParaRPr>
          </a:p>
          <a:p>
            <a:pPr>
              <a:buNone/>
            </a:pPr>
            <a:r>
              <a:rPr lang="uk-UA" sz="2600" dirty="0" smtClean="0"/>
              <a:t>речовини,що</a:t>
            </a:r>
          </a:p>
          <a:p>
            <a:pPr>
              <a:buNone/>
            </a:pPr>
            <a:r>
              <a:rPr lang="uk-UA" sz="2600" dirty="0" smtClean="0"/>
              <a:t>намагнічуються проти</a:t>
            </a:r>
          </a:p>
          <a:p>
            <a:pPr>
              <a:buNone/>
            </a:pPr>
            <a:r>
              <a:rPr lang="uk-UA" sz="2600" dirty="0" smtClean="0"/>
              <a:t>напрямку зовнішнього</a:t>
            </a:r>
          </a:p>
          <a:p>
            <a:pPr>
              <a:buNone/>
            </a:pPr>
            <a:r>
              <a:rPr lang="uk-UA" sz="2600" dirty="0" smtClean="0"/>
              <a:t>магнітного поля.</a:t>
            </a:r>
          </a:p>
          <a:p>
            <a:pPr>
              <a:buNone/>
            </a:pPr>
            <a:r>
              <a:rPr lang="uk-UA" sz="2600" dirty="0" smtClean="0"/>
              <a:t>Для них характерна</a:t>
            </a:r>
          </a:p>
          <a:p>
            <a:pPr>
              <a:buNone/>
            </a:pPr>
            <a:r>
              <a:rPr lang="el-GR" sz="2600" b="1" dirty="0" smtClean="0"/>
              <a:t>μ</a:t>
            </a:r>
            <a:r>
              <a:rPr lang="en-US" sz="2600" b="1" dirty="0" smtClean="0"/>
              <a:t>&lt;1</a:t>
            </a:r>
            <a:r>
              <a:rPr lang="en-US" sz="2600" dirty="0" smtClean="0"/>
              <a:t>;</a:t>
            </a:r>
            <a:endParaRPr lang="uk-UA" sz="2600" dirty="0" smtClean="0"/>
          </a:p>
          <a:p>
            <a:pPr>
              <a:buNone/>
            </a:pPr>
            <a:r>
              <a:rPr lang="ru-RU" sz="2600" dirty="0" smtClean="0"/>
              <a:t>За </a:t>
            </a:r>
            <a:r>
              <a:rPr lang="ru-RU" sz="2600" dirty="0" err="1" smtClean="0"/>
              <a:t>відсутності</a:t>
            </a:r>
            <a:endParaRPr lang="ru-RU" sz="2600" dirty="0" smtClean="0"/>
          </a:p>
          <a:p>
            <a:pPr>
              <a:buNone/>
            </a:pPr>
            <a:r>
              <a:rPr lang="ru-RU" sz="2600" dirty="0" err="1" smtClean="0"/>
              <a:t>з</a:t>
            </a:r>
            <a:r>
              <a:rPr lang="ru-RU" sz="2600" dirty="0" err="1" smtClean="0"/>
              <a:t>овнішнього</a:t>
            </a:r>
            <a:endParaRPr lang="ru-RU" sz="2600" dirty="0" smtClean="0"/>
          </a:p>
          <a:p>
            <a:pPr>
              <a:buNone/>
            </a:pPr>
            <a:r>
              <a:rPr lang="ru-RU" sz="2600" dirty="0" err="1" smtClean="0"/>
              <a:t>магнітного</a:t>
            </a:r>
            <a:endParaRPr lang="ru-RU" sz="2600" dirty="0" smtClean="0"/>
          </a:p>
          <a:p>
            <a:pPr>
              <a:buNone/>
            </a:pPr>
            <a:r>
              <a:rPr lang="ru-RU" sz="2600" dirty="0" smtClean="0"/>
              <a:t>поля </a:t>
            </a:r>
            <a:r>
              <a:rPr lang="ru-RU" sz="2600" dirty="0" err="1" smtClean="0"/>
              <a:t>діамагнетики</a:t>
            </a:r>
            <a:endParaRPr lang="ru-RU" sz="2600" dirty="0" smtClean="0"/>
          </a:p>
          <a:p>
            <a:pPr>
              <a:buNone/>
            </a:pPr>
            <a:r>
              <a:rPr lang="ru-RU" sz="2600" dirty="0" err="1" smtClean="0"/>
              <a:t>немагнітні</a:t>
            </a:r>
            <a:r>
              <a:rPr lang="ru-RU" sz="2600" dirty="0" smtClean="0"/>
              <a:t>.</a:t>
            </a:r>
            <a:endParaRPr lang="uk-UA" sz="2600" dirty="0" smtClean="0"/>
          </a:p>
          <a:p>
            <a:pPr algn="ctr">
              <a:buNone/>
            </a:pPr>
            <a:endParaRPr lang="ru-RU" sz="2800" b="1" dirty="0"/>
          </a:p>
        </p:txBody>
      </p:sp>
      <p:sp>
        <p:nvSpPr>
          <p:cNvPr id="14" name="Содержимое 13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433865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b="1" dirty="0" smtClean="0">
                <a:solidFill>
                  <a:schemeClr val="accent1"/>
                </a:solidFill>
              </a:rPr>
              <a:t>Парамагнетики</a:t>
            </a:r>
          </a:p>
          <a:p>
            <a:pPr>
              <a:buNone/>
            </a:pPr>
            <a:r>
              <a:rPr lang="uk-UA" dirty="0" smtClean="0"/>
              <a:t>речовини, що</a:t>
            </a:r>
          </a:p>
          <a:p>
            <a:pPr>
              <a:buNone/>
            </a:pPr>
            <a:r>
              <a:rPr lang="uk-UA" dirty="0" smtClean="0"/>
              <a:t>намагнічуються в</a:t>
            </a:r>
          </a:p>
          <a:p>
            <a:pPr>
              <a:buNone/>
            </a:pPr>
            <a:r>
              <a:rPr lang="uk-UA" dirty="0" smtClean="0"/>
              <a:t>напрямку зовнішнього</a:t>
            </a:r>
          </a:p>
          <a:p>
            <a:pPr>
              <a:buNone/>
            </a:pPr>
            <a:r>
              <a:rPr lang="uk-UA" dirty="0" smtClean="0"/>
              <a:t>магнітного поля.</a:t>
            </a:r>
          </a:p>
          <a:p>
            <a:pPr>
              <a:buNone/>
            </a:pPr>
            <a:r>
              <a:rPr lang="uk-UA" dirty="0" smtClean="0"/>
              <a:t>Для них характерна</a:t>
            </a:r>
          </a:p>
          <a:p>
            <a:pPr>
              <a:buNone/>
            </a:pPr>
            <a:r>
              <a:rPr lang="el-GR" b="1" dirty="0" smtClean="0"/>
              <a:t>μ</a:t>
            </a:r>
            <a:r>
              <a:rPr lang="en-US" b="1" dirty="0" smtClean="0"/>
              <a:t>&gt;1;</a:t>
            </a:r>
          </a:p>
          <a:p>
            <a:pPr>
              <a:buNone/>
            </a:pPr>
            <a:r>
              <a:rPr lang="ru-RU" dirty="0" smtClean="0"/>
              <a:t>Парамагнетики</a:t>
            </a:r>
          </a:p>
          <a:p>
            <a:pPr>
              <a:buNone/>
            </a:pPr>
            <a:r>
              <a:rPr lang="ru-RU" dirty="0" smtClean="0"/>
              <a:t>належать до</a:t>
            </a:r>
          </a:p>
          <a:p>
            <a:pPr>
              <a:buNone/>
            </a:pPr>
            <a:r>
              <a:rPr lang="uk-UA" dirty="0" err="1" smtClean="0"/>
              <a:t>с</a:t>
            </a:r>
            <a:r>
              <a:rPr lang="ru-RU" dirty="0" err="1" smtClean="0"/>
              <a:t>лабомагнітних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речовин</a:t>
            </a:r>
            <a:r>
              <a:rPr lang="ru-RU" sz="1800" dirty="0" smtClean="0"/>
              <a:t>.</a:t>
            </a:r>
            <a:endParaRPr lang="ru-RU" sz="1800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Содержимое 5" descr="физика.GIF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642910" y="1785926"/>
            <a:ext cx="4535491" cy="2225630"/>
          </a:xfrm>
        </p:spPr>
      </p:pic>
      <p:sp>
        <p:nvSpPr>
          <p:cNvPr id="12" name="Содержимое 11"/>
          <p:cNvSpPr>
            <a:spLocks noGrp="1"/>
          </p:cNvSpPr>
          <p:nvPr>
            <p:ph sz="quarter" idx="4"/>
          </p:nvPr>
        </p:nvSpPr>
        <p:spPr>
          <a:xfrm>
            <a:off x="5286379" y="785794"/>
            <a:ext cx="3297709" cy="5000660"/>
          </a:xfrm>
        </p:spPr>
        <p:txBody>
          <a:bodyPr/>
          <a:lstStyle/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 algn="r">
              <a:buNone/>
            </a:pPr>
            <a:r>
              <a:rPr lang="uk-UA" dirty="0" smtClean="0"/>
              <a:t>Парамагнетик(1) і</a:t>
            </a:r>
          </a:p>
          <a:p>
            <a:pPr algn="r">
              <a:buNone/>
            </a:pPr>
            <a:r>
              <a:rPr lang="uk-UA" dirty="0" smtClean="0"/>
              <a:t>діамагнетик (2) в</a:t>
            </a:r>
          </a:p>
          <a:p>
            <a:pPr algn="r">
              <a:buNone/>
            </a:pPr>
            <a:r>
              <a:rPr lang="uk-UA" dirty="0" smtClean="0"/>
              <a:t>Неоднорідному</a:t>
            </a:r>
          </a:p>
          <a:p>
            <a:pPr algn="r">
              <a:buNone/>
            </a:pPr>
            <a:r>
              <a:rPr lang="uk-UA" dirty="0" smtClean="0"/>
              <a:t>магнітному полі.</a:t>
            </a:r>
            <a:endParaRPr lang="ru-RU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2754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uk-UA" b="1" dirty="0" smtClean="0"/>
              <a:t>Феромагнетики</a:t>
            </a:r>
          </a:p>
          <a:p>
            <a:pPr>
              <a:buNone/>
            </a:pPr>
            <a:r>
              <a:rPr lang="uk-UA" sz="2400" b="1" dirty="0" err="1" smtClean="0">
                <a:solidFill>
                  <a:schemeClr val="accent1"/>
                </a:solidFill>
              </a:rPr>
              <a:t>Феромагнетики</a:t>
            </a:r>
            <a:r>
              <a:rPr lang="uk-UA" sz="2400" dirty="0" err="1" smtClean="0"/>
              <a:t>-</a:t>
            </a:r>
            <a:r>
              <a:rPr lang="uk-UA" sz="2400" dirty="0" smtClean="0"/>
              <a:t> речовини, що мають значну</a:t>
            </a:r>
            <a:endParaRPr lang="en-US" sz="2400" dirty="0" smtClean="0"/>
          </a:p>
          <a:p>
            <a:pPr>
              <a:buNone/>
            </a:pPr>
            <a:r>
              <a:rPr lang="uk-UA" sz="2400" dirty="0" smtClean="0"/>
              <a:t>магнітну</a:t>
            </a:r>
          </a:p>
          <a:p>
            <a:pPr>
              <a:buNone/>
            </a:pPr>
            <a:r>
              <a:rPr lang="uk-UA" sz="2400" dirty="0" smtClean="0"/>
              <a:t>п</a:t>
            </a:r>
            <a:r>
              <a:rPr lang="uk-UA" sz="2400" dirty="0" smtClean="0"/>
              <a:t>роникність, які сильно взаємодіють з магнітним</a:t>
            </a:r>
            <a:endParaRPr lang="en-US" sz="2400" dirty="0" smtClean="0"/>
          </a:p>
          <a:p>
            <a:pPr>
              <a:buNone/>
            </a:pPr>
            <a:r>
              <a:rPr lang="uk-UA" sz="2400" dirty="0" smtClean="0"/>
              <a:t>полем.</a:t>
            </a:r>
          </a:p>
          <a:p>
            <a:pPr>
              <a:buNone/>
            </a:pPr>
            <a:r>
              <a:rPr lang="ru-RU" sz="2400" dirty="0" smtClean="0"/>
              <a:t>До </a:t>
            </a:r>
            <a:r>
              <a:rPr lang="ru-RU" sz="2400" dirty="0" err="1" smtClean="0"/>
              <a:t>феромагнетиків</a:t>
            </a:r>
            <a:r>
              <a:rPr lang="ru-RU" sz="2400" dirty="0" smtClean="0"/>
              <a:t> належать </a:t>
            </a:r>
            <a:r>
              <a:rPr lang="ru-RU" sz="2400" dirty="0" err="1" smtClean="0"/>
              <a:t>залізо</a:t>
            </a:r>
            <a:r>
              <a:rPr lang="ru-RU" sz="2400" dirty="0" smtClean="0"/>
              <a:t>, кобальт, </a:t>
            </a:r>
            <a:r>
              <a:rPr lang="ru-RU" sz="2400" dirty="0" err="1" smtClean="0"/>
              <a:t>нікель</a:t>
            </a:r>
            <a:r>
              <a:rPr lang="ru-RU" sz="2400" dirty="0" smtClean="0"/>
              <a:t>,</a:t>
            </a:r>
            <a:endParaRPr lang="en-US" sz="2400" dirty="0" smtClean="0"/>
          </a:p>
          <a:p>
            <a:pPr>
              <a:buNone/>
            </a:pPr>
            <a:r>
              <a:rPr lang="uk-UA" sz="2400" dirty="0" smtClean="0"/>
              <a:t>д</a:t>
            </a:r>
            <a:r>
              <a:rPr lang="ru-RU" sz="2400" dirty="0" err="1" smtClean="0"/>
              <a:t>еякісплави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хімічні</a:t>
            </a:r>
            <a:r>
              <a:rPr lang="ru-RU" sz="2400" dirty="0" smtClean="0"/>
              <a:t> </a:t>
            </a:r>
            <a:r>
              <a:rPr lang="ru-RU" sz="2400" dirty="0" err="1" smtClean="0"/>
              <a:t>сполуки</a:t>
            </a:r>
            <a:r>
              <a:rPr lang="ru-RU" sz="2400" dirty="0" smtClean="0"/>
              <a:t>.</a:t>
            </a:r>
          </a:p>
          <a:p>
            <a:pPr>
              <a:buNone/>
            </a:pPr>
            <a:r>
              <a:rPr lang="uk-UA" sz="2400" dirty="0" smtClean="0"/>
              <a:t>Їх зазвичай виділяють в окремий клас сполук,</a:t>
            </a:r>
          </a:p>
          <a:p>
            <a:pPr>
              <a:buNone/>
            </a:pPr>
            <a:r>
              <a:rPr lang="uk-UA" sz="2400" dirty="0" smtClean="0"/>
              <a:t>оскільки:</a:t>
            </a:r>
          </a:p>
          <a:p>
            <a:pPr>
              <a:buFont typeface="Wingdings" pitchFamily="2" charset="2"/>
              <a:buChar char="ü"/>
            </a:pPr>
            <a:r>
              <a:rPr lang="el-GR" sz="2400" b="1" dirty="0" smtClean="0"/>
              <a:t>μ</a:t>
            </a:r>
            <a:r>
              <a:rPr lang="en-US" sz="2400" b="1" dirty="0" smtClean="0"/>
              <a:t>&gt;&gt;1;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err="1" smtClean="0"/>
              <a:t>феромагнітні</a:t>
            </a:r>
            <a:r>
              <a:rPr lang="ru-RU" sz="2400" dirty="0" smtClean="0"/>
              <a:t> </a:t>
            </a:r>
            <a:r>
              <a:rPr lang="ru-RU" sz="2400" dirty="0" err="1" smtClean="0"/>
              <a:t>властивості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проявляються</a:t>
            </a:r>
            <a:r>
              <a:rPr lang="ru-RU" sz="2400" dirty="0" smtClean="0"/>
              <a:t> не в </a:t>
            </a:r>
            <a:r>
              <a:rPr lang="ru-RU" sz="2400" dirty="0" err="1" smtClean="0"/>
              <a:t>окремих</a:t>
            </a:r>
            <a:r>
              <a:rPr lang="ru-RU" sz="2400" dirty="0" smtClean="0"/>
              <a:t> атомах, а в </a:t>
            </a:r>
            <a:r>
              <a:rPr lang="ru-RU" sz="2400" dirty="0" err="1" smtClean="0"/>
              <a:t>кристалах</a:t>
            </a:r>
            <a:r>
              <a:rPr lang="ru-RU" sz="2400" dirty="0" smtClean="0"/>
              <a:t> у </a:t>
            </a:r>
            <a:r>
              <a:rPr lang="ru-RU" sz="2400" dirty="0" err="1" smtClean="0"/>
              <a:t>цілому</a:t>
            </a:r>
            <a:r>
              <a:rPr lang="ru-RU" sz="2400" dirty="0" smtClean="0"/>
              <a:t>;</a:t>
            </a:r>
            <a:endParaRPr lang="en-US" sz="2400" dirty="0" smtClean="0"/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за </a:t>
            </a:r>
            <a:r>
              <a:rPr lang="ru-RU" sz="2400" dirty="0" err="1" smtClean="0"/>
              <a:t>певної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даного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феромагнетика</a:t>
            </a:r>
            <a:r>
              <a:rPr lang="ru-RU" sz="2400" dirty="0" smtClean="0"/>
              <a:t> </a:t>
            </a:r>
            <a:r>
              <a:rPr lang="ru-RU" sz="2400" dirty="0" err="1" smtClean="0"/>
              <a:t>температури</a:t>
            </a:r>
            <a:r>
              <a:rPr lang="ru-RU" sz="2400" dirty="0" smtClean="0"/>
              <a:t> </a:t>
            </a:r>
            <a:r>
              <a:rPr lang="ru-RU" sz="2400" dirty="0" err="1" smtClean="0"/>
              <a:t>феромагнітні</a:t>
            </a:r>
            <a:r>
              <a:rPr lang="ru-RU" sz="2400" dirty="0" smtClean="0"/>
              <a:t> </a:t>
            </a:r>
            <a:r>
              <a:rPr lang="ru-RU" sz="2400" dirty="0" err="1" smtClean="0"/>
              <a:t>властивості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зникають</a:t>
            </a:r>
            <a:r>
              <a:rPr lang="ru-RU" sz="2400" dirty="0" smtClean="0"/>
              <a:t>(температура </a:t>
            </a:r>
            <a:r>
              <a:rPr lang="ru-RU" sz="2400" dirty="0" err="1" smtClean="0"/>
              <a:t>Кюрі</a:t>
            </a:r>
            <a:r>
              <a:rPr lang="ru-RU" sz="2400" dirty="0" smtClean="0"/>
              <a:t>) </a:t>
            </a:r>
            <a:r>
              <a:rPr lang="ru-RU" sz="2400" dirty="0" smtClean="0"/>
              <a:t>;</a:t>
            </a:r>
            <a:endParaRPr lang="en-US" sz="2400" dirty="0" smtClean="0"/>
          </a:p>
          <a:p>
            <a:pPr>
              <a:buFont typeface="Wingdings" pitchFamily="2" charset="2"/>
              <a:buChar char="ü"/>
            </a:pPr>
            <a:r>
              <a:rPr lang="ru-RU" sz="2400" dirty="0" err="1" smtClean="0"/>
              <a:t>μ </a:t>
            </a:r>
            <a:r>
              <a:rPr lang="ru-RU" sz="2400" dirty="0" smtClean="0"/>
              <a:t>у </a:t>
            </a:r>
            <a:r>
              <a:rPr lang="ru-RU" sz="2400" dirty="0" err="1" smtClean="0"/>
              <a:t>складний</a:t>
            </a:r>
            <a:r>
              <a:rPr lang="ru-RU" sz="2400" dirty="0" smtClean="0"/>
              <a:t> </a:t>
            </a:r>
            <a:r>
              <a:rPr lang="ru-RU" sz="2400" dirty="0" err="1" smtClean="0"/>
              <a:t>спосіб</a:t>
            </a:r>
            <a:r>
              <a:rPr lang="ru-RU" sz="2400" dirty="0" smtClean="0"/>
              <a:t> </a:t>
            </a:r>
            <a:r>
              <a:rPr lang="ru-RU" sz="2400" dirty="0" err="1" smtClean="0"/>
              <a:t>залежить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магнітної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індукції</a:t>
            </a:r>
            <a:r>
              <a:rPr lang="ru-RU" sz="2400" dirty="0" smtClean="0"/>
              <a:t> </a:t>
            </a:r>
            <a:r>
              <a:rPr lang="ru-RU" sz="2400" dirty="0" err="1" smtClean="0"/>
              <a:t>намагнічувального</a:t>
            </a:r>
            <a:r>
              <a:rPr lang="ru-RU" sz="2400" dirty="0" smtClean="0"/>
              <a:t> поля;</a:t>
            </a:r>
            <a:endParaRPr lang="ru-RU" sz="2400" dirty="0" smtClean="0"/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27540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ru-RU" sz="5100" b="1" dirty="0" err="1" smtClean="0"/>
              <a:t>З</a:t>
            </a:r>
            <a:r>
              <a:rPr lang="ru-RU" sz="5100" b="1" dirty="0" err="1" smtClean="0"/>
              <a:t>астосування</a:t>
            </a:r>
            <a:r>
              <a:rPr lang="ru-RU" sz="5100" b="1" dirty="0" smtClean="0"/>
              <a:t> </a:t>
            </a:r>
            <a:r>
              <a:rPr lang="ru-RU" sz="5100" b="1" dirty="0" err="1" smtClean="0"/>
              <a:t>магнітних</a:t>
            </a:r>
            <a:r>
              <a:rPr lang="ru-RU" sz="5100" b="1" dirty="0" smtClean="0"/>
              <a:t> </a:t>
            </a:r>
            <a:r>
              <a:rPr lang="ru-RU" sz="5100" b="1" dirty="0" err="1" smtClean="0"/>
              <a:t>матеріалів</a:t>
            </a:r>
            <a:endParaRPr lang="ru-RU" sz="5100" b="1" dirty="0" smtClean="0"/>
          </a:p>
          <a:p>
            <a:pPr>
              <a:buNone/>
            </a:pPr>
            <a:r>
              <a:rPr lang="ru-RU" sz="3300" dirty="0" smtClean="0"/>
              <a:t>При </a:t>
            </a:r>
            <a:r>
              <a:rPr lang="ru-RU" sz="3300" dirty="0" err="1" smtClean="0"/>
              <a:t>взаємодії</a:t>
            </a:r>
            <a:r>
              <a:rPr lang="ru-RU" sz="3300" dirty="0" smtClean="0"/>
              <a:t> </a:t>
            </a:r>
            <a:r>
              <a:rPr lang="ru-RU" sz="3300" dirty="0" err="1" smtClean="0"/>
              <a:t>з</a:t>
            </a:r>
            <a:r>
              <a:rPr lang="ru-RU" sz="3300" dirty="0" smtClean="0"/>
              <a:t> </a:t>
            </a:r>
            <a:r>
              <a:rPr lang="ru-RU" sz="3300" dirty="0" err="1" smtClean="0"/>
              <a:t>магнітним</a:t>
            </a:r>
            <a:r>
              <a:rPr lang="ru-RU" sz="3300" dirty="0" smtClean="0"/>
              <a:t> полем </a:t>
            </a:r>
            <a:r>
              <a:rPr lang="ru-RU" sz="3300" dirty="0" err="1" smtClean="0"/>
              <a:t>змінюються</a:t>
            </a:r>
            <a:r>
              <a:rPr lang="ru-RU" sz="3300" dirty="0" smtClean="0"/>
              <a:t> не </a:t>
            </a:r>
            <a:r>
              <a:rPr lang="ru-RU" sz="3300" dirty="0" err="1" smtClean="0"/>
              <a:t>тільки</a:t>
            </a:r>
            <a:r>
              <a:rPr lang="ru-RU" sz="3300" dirty="0" smtClean="0"/>
              <a:t> </a:t>
            </a:r>
            <a:r>
              <a:rPr lang="ru-RU" sz="3300" dirty="0" err="1" smtClean="0"/>
              <a:t>магнітні</a:t>
            </a:r>
            <a:endParaRPr lang="ru-RU" sz="3300" dirty="0" smtClean="0"/>
          </a:p>
          <a:p>
            <a:pPr>
              <a:buNone/>
            </a:pPr>
            <a:r>
              <a:rPr lang="ru-RU" sz="3300" dirty="0" err="1" smtClean="0"/>
              <a:t>властивості</a:t>
            </a:r>
            <a:r>
              <a:rPr lang="ru-RU" sz="3300" dirty="0" smtClean="0"/>
              <a:t> </a:t>
            </a:r>
            <a:r>
              <a:rPr lang="ru-RU" sz="3300" dirty="0" err="1" smtClean="0"/>
              <a:t>речовин</a:t>
            </a:r>
            <a:r>
              <a:rPr lang="ru-RU" sz="3300" dirty="0" smtClean="0"/>
              <a:t>, а </a:t>
            </a:r>
            <a:r>
              <a:rPr lang="ru-RU" sz="3300" dirty="0" err="1" smtClean="0"/>
              <a:t>й</a:t>
            </a:r>
            <a:r>
              <a:rPr lang="ru-RU" sz="3300" dirty="0" smtClean="0"/>
              <a:t> </a:t>
            </a:r>
            <a:r>
              <a:rPr lang="ru-RU" sz="3300" dirty="0" err="1" smtClean="0"/>
              <a:t>інші</a:t>
            </a:r>
            <a:r>
              <a:rPr lang="ru-RU" sz="3300" dirty="0" smtClean="0"/>
              <a:t> — </a:t>
            </a:r>
            <a:r>
              <a:rPr lang="ru-RU" sz="3300" dirty="0" err="1" smtClean="0"/>
              <a:t>механічні</a:t>
            </a:r>
            <a:r>
              <a:rPr lang="ru-RU" sz="3300" dirty="0" smtClean="0"/>
              <a:t>, </a:t>
            </a:r>
            <a:r>
              <a:rPr lang="ru-RU" sz="3300" dirty="0" err="1" smtClean="0"/>
              <a:t>теплові</a:t>
            </a:r>
            <a:r>
              <a:rPr lang="ru-RU" sz="3300" dirty="0" smtClean="0"/>
              <a:t>, </a:t>
            </a:r>
            <a:r>
              <a:rPr lang="ru-RU" sz="3300" dirty="0" err="1" smtClean="0"/>
              <a:t>електричні</a:t>
            </a:r>
            <a:r>
              <a:rPr lang="ru-RU" sz="3300" dirty="0" smtClean="0"/>
              <a:t>,</a:t>
            </a:r>
          </a:p>
          <a:p>
            <a:pPr>
              <a:buNone/>
            </a:pPr>
            <a:r>
              <a:rPr lang="ru-RU" sz="3300" dirty="0" err="1" smtClean="0"/>
              <a:t>оптичні</a:t>
            </a:r>
            <a:r>
              <a:rPr lang="ru-RU" sz="3300" dirty="0" smtClean="0"/>
              <a:t> </a:t>
            </a:r>
            <a:r>
              <a:rPr lang="ru-RU" sz="3300" dirty="0" err="1" smtClean="0"/>
              <a:t>і</a:t>
            </a:r>
            <a:r>
              <a:rPr lang="ru-RU" sz="3300" dirty="0" smtClean="0"/>
              <a:t> </a:t>
            </a:r>
            <a:r>
              <a:rPr lang="ru-RU" sz="3300" dirty="0" err="1" smtClean="0"/>
              <a:t>навіть</a:t>
            </a:r>
            <a:r>
              <a:rPr lang="ru-RU" sz="3300" dirty="0" smtClean="0"/>
              <a:t> </a:t>
            </a:r>
            <a:r>
              <a:rPr lang="ru-RU" sz="3300" dirty="0" err="1" smtClean="0"/>
              <a:t>хімічні</a:t>
            </a:r>
            <a:r>
              <a:rPr lang="ru-RU" sz="3300" dirty="0" smtClean="0"/>
              <a:t>. </a:t>
            </a:r>
          </a:p>
          <a:p>
            <a:pPr>
              <a:buFont typeface="Wingdings" pitchFamily="2" charset="2"/>
              <a:buChar char="§"/>
            </a:pPr>
            <a:r>
              <a:rPr lang="ru-RU" sz="3300" dirty="0" smtClean="0"/>
              <a:t>Одним </a:t>
            </a:r>
            <a:r>
              <a:rPr lang="ru-RU" sz="3300" dirty="0" err="1" smtClean="0"/>
              <a:t>із</a:t>
            </a:r>
            <a:r>
              <a:rPr lang="ru-RU" sz="3300" dirty="0" smtClean="0"/>
              <a:t> </a:t>
            </a:r>
            <a:r>
              <a:rPr lang="ru-RU" sz="3300" dirty="0" err="1" smtClean="0"/>
              <a:t>цікавих</a:t>
            </a:r>
            <a:r>
              <a:rPr lang="ru-RU" sz="3300" dirty="0" smtClean="0"/>
              <a:t> </a:t>
            </a:r>
            <a:r>
              <a:rPr lang="ru-RU" sz="3300" dirty="0" err="1" smtClean="0"/>
              <a:t>прикладів</a:t>
            </a:r>
            <a:r>
              <a:rPr lang="ru-RU" sz="3300" dirty="0" smtClean="0"/>
              <a:t> </a:t>
            </a:r>
            <a:r>
              <a:rPr lang="ru-RU" sz="3300" dirty="0" err="1" smtClean="0"/>
              <a:t>використання</a:t>
            </a:r>
            <a:r>
              <a:rPr lang="ru-RU" sz="3300" dirty="0" smtClean="0"/>
              <a:t> </a:t>
            </a:r>
            <a:r>
              <a:rPr lang="ru-RU" sz="3300" dirty="0" err="1" smtClean="0"/>
              <a:t>дії</a:t>
            </a:r>
            <a:r>
              <a:rPr lang="ru-RU" sz="3300" dirty="0" smtClean="0"/>
              <a:t> </a:t>
            </a:r>
            <a:r>
              <a:rPr lang="ru-RU" sz="3300" dirty="0" err="1" smtClean="0"/>
              <a:t>магнітного</a:t>
            </a:r>
            <a:r>
              <a:rPr lang="ru-RU" sz="3300" dirty="0" smtClean="0"/>
              <a:t> поля на </a:t>
            </a:r>
            <a:r>
              <a:rPr lang="ru-RU" sz="3300" dirty="0" err="1" smtClean="0"/>
              <a:t>речовину</a:t>
            </a:r>
            <a:r>
              <a:rPr lang="ru-RU" sz="3300" dirty="0" smtClean="0"/>
              <a:t> </a:t>
            </a:r>
            <a:r>
              <a:rPr lang="ru-RU" sz="3300" dirty="0" err="1" smtClean="0"/>
              <a:t>є</a:t>
            </a:r>
            <a:r>
              <a:rPr lang="ru-RU" sz="3300" dirty="0" smtClean="0"/>
              <a:t> </a:t>
            </a:r>
            <a:r>
              <a:rPr lang="ru-RU" sz="3300" u="sng" dirty="0" smtClean="0"/>
              <a:t>«</a:t>
            </a:r>
            <a:r>
              <a:rPr lang="ru-RU" sz="3300" u="sng" dirty="0" err="1" smtClean="0"/>
              <a:t>омагнічення</a:t>
            </a:r>
            <a:r>
              <a:rPr lang="ru-RU" sz="3300" u="sng" dirty="0" smtClean="0"/>
              <a:t>» </a:t>
            </a:r>
            <a:r>
              <a:rPr lang="ru-RU" sz="3300" dirty="0" smtClean="0"/>
              <a:t>води. </a:t>
            </a:r>
            <a:r>
              <a:rPr lang="ru-RU" sz="3300" dirty="0" err="1" smtClean="0"/>
              <a:t>Пройшовши</a:t>
            </a:r>
            <a:r>
              <a:rPr lang="ru-RU" sz="3300" dirty="0" smtClean="0"/>
              <a:t> </a:t>
            </a:r>
            <a:r>
              <a:rPr lang="ru-RU" sz="3300" dirty="0" err="1" smtClean="0"/>
              <a:t>крізь</a:t>
            </a:r>
            <a:r>
              <a:rPr lang="ru-RU" sz="3300" dirty="0" smtClean="0"/>
              <a:t> </a:t>
            </a:r>
            <a:r>
              <a:rPr lang="ru-RU" sz="3300" dirty="0" err="1" smtClean="0"/>
              <a:t>магнітне</a:t>
            </a:r>
            <a:r>
              <a:rPr lang="ru-RU" sz="3300" dirty="0" smtClean="0"/>
              <a:t> поле, вода </a:t>
            </a:r>
            <a:r>
              <a:rPr lang="ru-RU" sz="3300" dirty="0" err="1" smtClean="0"/>
              <a:t>набуває</a:t>
            </a:r>
            <a:r>
              <a:rPr lang="ru-RU" sz="3300" dirty="0" smtClean="0"/>
              <a:t> </a:t>
            </a:r>
            <a:r>
              <a:rPr lang="ru-RU" sz="3300" dirty="0" err="1" smtClean="0"/>
              <a:t>нових</a:t>
            </a:r>
            <a:r>
              <a:rPr lang="ru-RU" sz="3300" dirty="0" smtClean="0"/>
              <a:t> </a:t>
            </a:r>
            <a:r>
              <a:rPr lang="ru-RU" sz="3300" dirty="0" err="1" smtClean="0"/>
              <a:t>властивостей</a:t>
            </a:r>
            <a:r>
              <a:rPr lang="ru-RU" sz="3300" dirty="0" smtClean="0"/>
              <a:t>. </a:t>
            </a:r>
            <a:r>
              <a:rPr lang="ru-RU" sz="3300" dirty="0" err="1" smtClean="0"/>
              <a:t>Така</a:t>
            </a:r>
            <a:r>
              <a:rPr lang="ru-RU" sz="3300" dirty="0" smtClean="0"/>
              <a:t> вода не </a:t>
            </a:r>
            <a:r>
              <a:rPr lang="ru-RU" sz="3300" dirty="0" err="1" smtClean="0"/>
              <a:t>утворює</a:t>
            </a:r>
            <a:r>
              <a:rPr lang="ru-RU" sz="3300" dirty="0" smtClean="0"/>
              <a:t> </a:t>
            </a:r>
            <a:r>
              <a:rPr lang="ru-RU" sz="3300" dirty="0" err="1" smtClean="0"/>
              <a:t>накипу</a:t>
            </a:r>
            <a:r>
              <a:rPr lang="ru-RU" sz="3300" dirty="0" smtClean="0"/>
              <a:t> в </a:t>
            </a:r>
            <a:r>
              <a:rPr lang="ru-RU" sz="3300" dirty="0" err="1" smtClean="0"/>
              <a:t>парових</a:t>
            </a:r>
            <a:r>
              <a:rPr lang="ru-RU" sz="3300" dirty="0" smtClean="0"/>
              <a:t> котлах, </a:t>
            </a:r>
            <a:r>
              <a:rPr lang="ru-RU" sz="3300" dirty="0" err="1" smtClean="0"/>
              <a:t>що</a:t>
            </a:r>
            <a:r>
              <a:rPr lang="ru-RU" sz="3300" dirty="0" smtClean="0"/>
              <a:t> </a:t>
            </a:r>
            <a:r>
              <a:rPr lang="ru-RU" sz="3300" dirty="0" err="1" smtClean="0"/>
              <a:t>дає</a:t>
            </a:r>
            <a:r>
              <a:rPr lang="ru-RU" sz="3300" dirty="0" smtClean="0"/>
              <a:t> </a:t>
            </a:r>
            <a:r>
              <a:rPr lang="ru-RU" sz="3300" dirty="0" err="1" smtClean="0"/>
              <a:t>змогу</a:t>
            </a:r>
            <a:r>
              <a:rPr lang="ru-RU" sz="3300" dirty="0" smtClean="0"/>
              <a:t> </a:t>
            </a:r>
            <a:r>
              <a:rPr lang="ru-RU" sz="3300" dirty="0" err="1" smtClean="0"/>
              <a:t>використовувати</a:t>
            </a:r>
            <a:r>
              <a:rPr lang="ru-RU" sz="3300" dirty="0" smtClean="0"/>
              <a:t> </a:t>
            </a:r>
            <a:r>
              <a:rPr lang="ru-RU" sz="3300" dirty="0" err="1" smtClean="0"/>
              <a:t>її</a:t>
            </a:r>
            <a:r>
              <a:rPr lang="ru-RU" sz="3300" dirty="0" smtClean="0"/>
              <a:t> без </a:t>
            </a:r>
            <a:r>
              <a:rPr lang="ru-RU" sz="3300" dirty="0" err="1" smtClean="0"/>
              <a:t>додаткового</a:t>
            </a:r>
            <a:r>
              <a:rPr lang="ru-RU" sz="3300" dirty="0" smtClean="0"/>
              <a:t> </a:t>
            </a:r>
            <a:r>
              <a:rPr lang="ru-RU" sz="3300" dirty="0" err="1" smtClean="0"/>
              <a:t>хімічного</a:t>
            </a:r>
            <a:r>
              <a:rPr lang="ru-RU" sz="3300" dirty="0" smtClean="0"/>
              <a:t> </a:t>
            </a:r>
            <a:r>
              <a:rPr lang="ru-RU" sz="3300" dirty="0" err="1" smtClean="0"/>
              <a:t>оброблення</a:t>
            </a:r>
            <a:r>
              <a:rPr lang="ru-RU" sz="3300" dirty="0" smtClean="0"/>
              <a:t>. Бетон, </a:t>
            </a:r>
            <a:r>
              <a:rPr lang="ru-RU" sz="3300" dirty="0" err="1" smtClean="0"/>
              <a:t>замішаний</a:t>
            </a:r>
            <a:r>
              <a:rPr lang="ru-RU" sz="3300" dirty="0" smtClean="0"/>
              <a:t> на «</a:t>
            </a:r>
            <a:r>
              <a:rPr lang="ru-RU" sz="3300" dirty="0" err="1" smtClean="0"/>
              <a:t>омагніченій</a:t>
            </a:r>
            <a:r>
              <a:rPr lang="ru-RU" sz="3300" dirty="0" smtClean="0"/>
              <a:t>» </a:t>
            </a:r>
            <a:r>
              <a:rPr lang="ru-RU" sz="3300" dirty="0" err="1" smtClean="0"/>
              <a:t>воді</a:t>
            </a:r>
            <a:r>
              <a:rPr lang="ru-RU" sz="3300" dirty="0" smtClean="0"/>
              <a:t>, </a:t>
            </a:r>
            <a:r>
              <a:rPr lang="ru-RU" sz="3300" dirty="0" err="1" smtClean="0"/>
              <a:t>міцніший</a:t>
            </a:r>
            <a:r>
              <a:rPr lang="ru-RU" sz="3300" dirty="0" smtClean="0"/>
              <a:t>, </a:t>
            </a:r>
            <a:r>
              <a:rPr lang="ru-RU" sz="3300" dirty="0" err="1" smtClean="0"/>
              <a:t>ніж</a:t>
            </a:r>
            <a:r>
              <a:rPr lang="ru-RU" sz="3300" dirty="0" smtClean="0"/>
              <a:t> </a:t>
            </a:r>
            <a:r>
              <a:rPr lang="ru-RU" sz="3300" dirty="0" err="1" smtClean="0"/>
              <a:t>звичайний</a:t>
            </a:r>
            <a:r>
              <a:rPr lang="ru-RU" sz="3300" dirty="0" smtClean="0"/>
              <a:t>. </a:t>
            </a:r>
          </a:p>
          <a:p>
            <a:pPr>
              <a:buFont typeface="Wingdings" pitchFamily="2" charset="2"/>
              <a:buChar char="§"/>
            </a:pPr>
            <a:r>
              <a:rPr lang="ru-RU" sz="3300" dirty="0" err="1" smtClean="0"/>
              <a:t>Явище</a:t>
            </a:r>
            <a:r>
              <a:rPr lang="ru-RU" sz="3300" dirty="0" smtClean="0"/>
              <a:t> </a:t>
            </a:r>
            <a:r>
              <a:rPr lang="ru-RU" sz="3300" dirty="0" err="1" smtClean="0"/>
              <a:t>підсилення</a:t>
            </a:r>
            <a:r>
              <a:rPr lang="ru-RU" sz="3300" dirty="0" smtClean="0"/>
              <a:t> </a:t>
            </a:r>
            <a:r>
              <a:rPr lang="ru-RU" sz="3300" dirty="0" err="1" smtClean="0"/>
              <a:t>магнітного</a:t>
            </a:r>
            <a:r>
              <a:rPr lang="ru-RU" sz="3300" dirty="0" smtClean="0"/>
              <a:t> поля </a:t>
            </a:r>
            <a:r>
              <a:rPr lang="ru-RU" sz="3300" dirty="0" err="1" smtClean="0"/>
              <a:t>феромагнетиками</a:t>
            </a:r>
            <a:r>
              <a:rPr lang="ru-RU" sz="3300" dirty="0" smtClean="0"/>
              <a:t> </a:t>
            </a:r>
            <a:r>
              <a:rPr lang="ru-RU" sz="3300" dirty="0" err="1" smtClean="0"/>
              <a:t>використовується</a:t>
            </a:r>
            <a:r>
              <a:rPr lang="ru-RU" sz="3300" dirty="0" smtClean="0"/>
              <a:t> в </a:t>
            </a:r>
            <a:r>
              <a:rPr lang="ru-RU" sz="3300" dirty="0" err="1" smtClean="0"/>
              <a:t>різних</a:t>
            </a:r>
            <a:r>
              <a:rPr lang="ru-RU" sz="3300" dirty="0" smtClean="0"/>
              <a:t> </a:t>
            </a:r>
            <a:r>
              <a:rPr lang="ru-RU" sz="3300" dirty="0" err="1" smtClean="0"/>
              <a:t>електротехнічних</a:t>
            </a:r>
            <a:r>
              <a:rPr lang="ru-RU" sz="3300" dirty="0" smtClean="0"/>
              <a:t> </a:t>
            </a:r>
            <a:r>
              <a:rPr lang="ru-RU" sz="3300" dirty="0" err="1" smtClean="0"/>
              <a:t>приладах</a:t>
            </a:r>
            <a:r>
              <a:rPr lang="ru-RU" sz="3300" dirty="0" smtClean="0"/>
              <a:t>: </a:t>
            </a:r>
            <a:r>
              <a:rPr lang="ru-RU" sz="3300" dirty="0" err="1" smtClean="0"/>
              <a:t>електромагнітних</a:t>
            </a:r>
            <a:r>
              <a:rPr lang="ru-RU" sz="3300" dirty="0" smtClean="0"/>
              <a:t> кранах, реле, </a:t>
            </a:r>
            <a:r>
              <a:rPr lang="ru-RU" sz="3300" dirty="0" err="1" smtClean="0"/>
              <a:t>електродвигунах</a:t>
            </a:r>
            <a:r>
              <a:rPr lang="ru-RU" sz="3300" dirty="0" smtClean="0"/>
              <a:t>, трансформаторах. </a:t>
            </a:r>
          </a:p>
          <a:p>
            <a:pPr>
              <a:buFont typeface="Wingdings" pitchFamily="2" charset="2"/>
              <a:buChar char="§"/>
            </a:pPr>
            <a:r>
              <a:rPr lang="uk-UA" sz="3300" dirty="0" smtClean="0"/>
              <a:t>З елементів штучних </a:t>
            </a:r>
            <a:r>
              <a:rPr lang="uk-UA" sz="3300" dirty="0" err="1" smtClean="0"/>
              <a:t>феромагнетикиів</a:t>
            </a:r>
            <a:r>
              <a:rPr lang="uk-UA" sz="3300" dirty="0" smtClean="0"/>
              <a:t> виготовляють антени</a:t>
            </a:r>
            <a:r>
              <a:rPr lang="ru-RU" sz="3300" dirty="0" smtClean="0"/>
              <a:t>. </a:t>
            </a:r>
            <a:endParaRPr lang="ru-RU" sz="3300" dirty="0" smtClean="0"/>
          </a:p>
          <a:p>
            <a:pPr>
              <a:buFont typeface="Wingdings" pitchFamily="2" charset="2"/>
              <a:buChar char="§"/>
            </a:pPr>
            <a:r>
              <a:rPr lang="ru-RU" sz="3300" dirty="0" smtClean="0"/>
              <a:t>Без </a:t>
            </a:r>
            <a:r>
              <a:rPr lang="ru-RU" sz="3300" dirty="0" err="1" smtClean="0"/>
              <a:t>магнітних</a:t>
            </a:r>
            <a:r>
              <a:rPr lang="ru-RU" sz="3300" dirty="0" smtClean="0"/>
              <a:t> </a:t>
            </a:r>
            <a:r>
              <a:rPr lang="ru-RU" sz="3300" dirty="0" err="1" smtClean="0"/>
              <a:t>матеріалів</a:t>
            </a:r>
            <a:r>
              <a:rPr lang="ru-RU" sz="3300" dirty="0" smtClean="0"/>
              <a:t> не </a:t>
            </a:r>
            <a:r>
              <a:rPr lang="ru-RU" sz="3300" dirty="0" err="1" smtClean="0"/>
              <a:t>можна</a:t>
            </a:r>
            <a:r>
              <a:rPr lang="ru-RU" sz="3300" dirty="0" smtClean="0"/>
              <a:t> </a:t>
            </a:r>
            <a:r>
              <a:rPr lang="ru-RU" sz="3300" dirty="0" err="1" smtClean="0"/>
              <a:t>уявити</a:t>
            </a:r>
            <a:r>
              <a:rPr lang="ru-RU" sz="3300" dirty="0" smtClean="0"/>
              <a:t> </a:t>
            </a:r>
            <a:r>
              <a:rPr lang="ru-RU" sz="3300" dirty="0" err="1" smtClean="0"/>
              <a:t>сучасні</a:t>
            </a:r>
            <a:r>
              <a:rPr lang="ru-RU" sz="3300" dirty="0" smtClean="0"/>
              <a:t> </a:t>
            </a:r>
            <a:r>
              <a:rPr lang="ru-RU" sz="3300" dirty="0" err="1" smtClean="0"/>
              <a:t>методи</a:t>
            </a:r>
            <a:r>
              <a:rPr lang="ru-RU" sz="3300" dirty="0" smtClean="0"/>
              <a:t> </a:t>
            </a:r>
            <a:r>
              <a:rPr lang="ru-RU" sz="3300" dirty="0" err="1" smtClean="0"/>
              <a:t>запису</a:t>
            </a:r>
            <a:r>
              <a:rPr lang="ru-RU" sz="3300" dirty="0" smtClean="0"/>
              <a:t> </a:t>
            </a:r>
            <a:r>
              <a:rPr lang="ru-RU" sz="3300" dirty="0" err="1" smtClean="0"/>
              <a:t>інформації</a:t>
            </a:r>
            <a:r>
              <a:rPr lang="ru-RU" sz="3300" dirty="0" smtClean="0"/>
              <a:t>. </a:t>
            </a:r>
            <a:r>
              <a:rPr lang="ru-RU" sz="3300" dirty="0" err="1" smtClean="0"/>
              <a:t>Типовим</a:t>
            </a:r>
            <a:r>
              <a:rPr lang="ru-RU" sz="3300" dirty="0" smtClean="0"/>
              <a:t> прикладом пристрою для </a:t>
            </a:r>
            <a:r>
              <a:rPr lang="ru-RU" sz="3300" dirty="0" err="1" smtClean="0"/>
              <a:t>запису</a:t>
            </a:r>
            <a:r>
              <a:rPr lang="ru-RU" sz="3300" dirty="0" smtClean="0"/>
              <a:t> на </a:t>
            </a:r>
            <a:r>
              <a:rPr lang="ru-RU" sz="3300" dirty="0" err="1" smtClean="0"/>
              <a:t>магнітній</a:t>
            </a:r>
            <a:r>
              <a:rPr lang="ru-RU" sz="3300" dirty="0" smtClean="0"/>
              <a:t> </a:t>
            </a:r>
            <a:r>
              <a:rPr lang="ru-RU" sz="3300" dirty="0" err="1" smtClean="0"/>
              <a:t>плівці</a:t>
            </a:r>
            <a:r>
              <a:rPr lang="ru-RU" sz="3300" dirty="0" smtClean="0"/>
              <a:t> </a:t>
            </a:r>
            <a:r>
              <a:rPr lang="ru-RU" sz="3300" dirty="0" err="1" smtClean="0"/>
              <a:t>є</a:t>
            </a:r>
            <a:r>
              <a:rPr lang="ru-RU" sz="3300" dirty="0" smtClean="0"/>
              <a:t> </a:t>
            </a:r>
            <a:r>
              <a:rPr lang="ru-RU" sz="3300" dirty="0" err="1" smtClean="0"/>
              <a:t>магнітофон</a:t>
            </a:r>
            <a:r>
              <a:rPr lang="ru-RU" sz="3300" dirty="0" smtClean="0"/>
              <a:t> . </a:t>
            </a:r>
          </a:p>
          <a:p>
            <a:pPr>
              <a:buFont typeface="Wingdings" pitchFamily="2" charset="2"/>
              <a:buChar char="§"/>
            </a:pPr>
            <a:r>
              <a:rPr lang="ru-RU" sz="3300" dirty="0" err="1" smtClean="0"/>
              <a:t>Подібний</a:t>
            </a:r>
            <a:r>
              <a:rPr lang="ru-RU" sz="3300" dirty="0" smtClean="0"/>
              <a:t> </a:t>
            </a:r>
            <a:r>
              <a:rPr lang="ru-RU" sz="3300" dirty="0" err="1" smtClean="0"/>
              <a:t>фізичний</a:t>
            </a:r>
            <a:r>
              <a:rPr lang="ru-RU" sz="3300" dirty="0" smtClean="0"/>
              <a:t> </a:t>
            </a:r>
            <a:r>
              <a:rPr lang="ru-RU" sz="3300" dirty="0" err="1" smtClean="0"/>
              <a:t>процес</a:t>
            </a:r>
            <a:r>
              <a:rPr lang="ru-RU" sz="3300" dirty="0" smtClean="0"/>
              <a:t> </a:t>
            </a:r>
            <a:r>
              <a:rPr lang="ru-RU" sz="3300" dirty="0" err="1" smtClean="0"/>
              <a:t>відбувається</a:t>
            </a:r>
            <a:r>
              <a:rPr lang="ru-RU" sz="3300" dirty="0" smtClean="0"/>
              <a:t> </a:t>
            </a:r>
            <a:r>
              <a:rPr lang="ru-RU" sz="3300" dirty="0" err="1" smtClean="0"/>
              <a:t>під</a:t>
            </a:r>
            <a:r>
              <a:rPr lang="ru-RU" sz="3300" dirty="0" smtClean="0"/>
              <a:t> час </a:t>
            </a:r>
            <a:r>
              <a:rPr lang="ru-RU" sz="3300" dirty="0" err="1" smtClean="0"/>
              <a:t>запису</a:t>
            </a:r>
            <a:r>
              <a:rPr lang="ru-RU" sz="3300" dirty="0" smtClean="0"/>
              <a:t> </a:t>
            </a:r>
            <a:r>
              <a:rPr lang="ru-RU" sz="3300" dirty="0" err="1" smtClean="0"/>
              <a:t>інформації</a:t>
            </a:r>
            <a:r>
              <a:rPr lang="ru-RU" sz="3300" dirty="0" smtClean="0"/>
              <a:t> на диску </a:t>
            </a:r>
            <a:r>
              <a:rPr lang="ru-RU" sz="3300" dirty="0" err="1" smtClean="0"/>
              <a:t>вінчестера</a:t>
            </a:r>
            <a:r>
              <a:rPr lang="ru-RU" sz="3300" dirty="0" smtClean="0"/>
              <a:t> в </a:t>
            </a:r>
            <a:r>
              <a:rPr lang="ru-RU" sz="3300" dirty="0" err="1" smtClean="0"/>
              <a:t>сучасному</a:t>
            </a:r>
            <a:r>
              <a:rPr lang="ru-RU" sz="3300" dirty="0" smtClean="0"/>
              <a:t> </a:t>
            </a:r>
            <a:r>
              <a:rPr lang="ru-RU" sz="3300" dirty="0" err="1" smtClean="0"/>
              <a:t>комп'ютері</a:t>
            </a:r>
            <a:r>
              <a:rPr lang="ru-RU" sz="3300" dirty="0" smtClean="0"/>
              <a:t>. </a:t>
            </a:r>
          </a:p>
          <a:p>
            <a:pPr>
              <a:buNone/>
            </a:pPr>
            <a:endParaRPr lang="ru-RU" sz="3300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dirty="0" smtClean="0"/>
              <a:t>Кінець!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921590" cy="2887240"/>
          </a:xfrm>
        </p:spPr>
        <p:txBody>
          <a:bodyPr>
            <a:normAutofit/>
          </a:bodyPr>
          <a:lstStyle/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smtClean="0"/>
              <a:t>Презентацію </a:t>
            </a:r>
            <a:r>
              <a:rPr lang="uk-UA" dirty="0" smtClean="0"/>
              <a:t>підготувала</a:t>
            </a:r>
          </a:p>
          <a:p>
            <a:r>
              <a:rPr lang="uk-UA" dirty="0" smtClean="0"/>
              <a:t>Учениця 11-А класу</a:t>
            </a:r>
          </a:p>
          <a:p>
            <a:r>
              <a:rPr lang="uk-UA" dirty="0" smtClean="0"/>
              <a:t>Ющенко Наталія</a:t>
            </a:r>
            <a:endParaRPr lang="ru-RU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81</TotalTime>
  <Words>364</Words>
  <Application>Microsoft Office PowerPoint</Application>
  <PresentationFormat>Экран (4:3)</PresentationFormat>
  <Paragraphs>71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Аспект</vt:lpstr>
      <vt:lpstr>  Магнітні властивості речовин</vt:lpstr>
      <vt:lpstr>Слайд 2</vt:lpstr>
      <vt:lpstr>Слайд 3</vt:lpstr>
      <vt:lpstr>Слайд 4</vt:lpstr>
      <vt:lpstr>Слайд 5</vt:lpstr>
      <vt:lpstr>Слайд 6</vt:lpstr>
      <vt:lpstr>Кінець!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Магнітні властивості речовин</dc:title>
  <dc:creator>VT</dc:creator>
  <cp:lastModifiedBy>VT</cp:lastModifiedBy>
  <cp:revision>9</cp:revision>
  <dcterms:created xsi:type="dcterms:W3CDTF">2013-11-24T19:04:11Z</dcterms:created>
  <dcterms:modified xsi:type="dcterms:W3CDTF">2013-11-24T20:25:55Z</dcterms:modified>
</cp:coreProperties>
</file>