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5F2E6-9F59-477E-BAEA-31716EF2DB4A}" type="datetimeFigureOut">
              <a:rPr lang="uk-UA" smtClean="0"/>
              <a:t>17.12.2013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F6C56-5BC9-40DB-914D-E182ABF9E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4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i="1" dirty="0" smtClean="0"/>
              <a:t>Закон Гука. </a:t>
            </a:r>
            <a:br>
              <a:rPr lang="ru-RU" sz="6600" i="1" dirty="0" smtClean="0"/>
            </a:br>
            <a:r>
              <a:rPr lang="ru-RU" sz="6600" i="1" dirty="0" err="1" smtClean="0"/>
              <a:t>Механічна</a:t>
            </a:r>
            <a:r>
              <a:rPr lang="ru-RU" sz="6600" i="1" dirty="0" smtClean="0"/>
              <a:t> </a:t>
            </a:r>
            <a:r>
              <a:rPr lang="ru-RU" sz="6600" i="1" dirty="0" err="1" smtClean="0"/>
              <a:t>напруга</a:t>
            </a:r>
            <a:endParaRPr lang="uk-UA" sz="66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Виконав учень 10 класу: Коробка Євгеній</a:t>
            </a:r>
            <a:endParaRPr lang="uk-UA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71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164" y="332656"/>
            <a:ext cx="4330824" cy="1162050"/>
          </a:xfrm>
        </p:spPr>
        <p:txBody>
          <a:bodyPr>
            <a:noAutofit/>
          </a:bodyPr>
          <a:lstStyle/>
          <a:p>
            <a:r>
              <a:rPr lang="uk-UA" sz="6000" dirty="0" smtClean="0"/>
              <a:t>Роберт Гук</a:t>
            </a:r>
            <a:endParaRPr lang="uk-UA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dirty="0"/>
              <a:t>Роберт </a:t>
            </a:r>
            <a:r>
              <a:rPr lang="uk-UA" sz="2400" dirty="0" err="1"/>
              <a:t>Гук—</a:t>
            </a:r>
            <a:r>
              <a:rPr lang="uk-UA" sz="2400" dirty="0"/>
              <a:t> англійський природодослідник, учений-енциклопедист, що зіграв важливу роль у науковій революції сімнадцятого століття</a:t>
            </a:r>
            <a:r>
              <a:rPr lang="uk-UA" sz="2400" dirty="0" smtClean="0"/>
              <a:t>.</a:t>
            </a:r>
            <a:r>
              <a:rPr lang="ru-RU" sz="2400" dirty="0"/>
              <a:t> Роберт Гук </a:t>
            </a:r>
            <a:r>
              <a:rPr lang="ru-RU" sz="2400" dirty="0" err="1"/>
              <a:t>найбільше</a:t>
            </a:r>
            <a:r>
              <a:rPr lang="ru-RU" sz="2400" dirty="0"/>
              <a:t> </a:t>
            </a:r>
            <a:r>
              <a:rPr lang="ru-RU" sz="2400" dirty="0" err="1"/>
              <a:t>відомий</a:t>
            </a:r>
            <a:r>
              <a:rPr lang="ru-RU" sz="2400" dirty="0"/>
              <a:t> за </a:t>
            </a:r>
            <a:r>
              <a:rPr lang="ru-RU" sz="2400" dirty="0" err="1"/>
              <a:t>свій</a:t>
            </a:r>
            <a:r>
              <a:rPr lang="ru-RU" sz="2400" dirty="0"/>
              <a:t> закон </a:t>
            </a:r>
            <a:r>
              <a:rPr lang="ru-RU" sz="2400" dirty="0" err="1"/>
              <a:t>пружності</a:t>
            </a:r>
            <a:r>
              <a:rPr lang="ru-RU" sz="2400" dirty="0"/>
              <a:t> (закон Гука).</a:t>
            </a:r>
            <a:endParaRPr lang="uk-UA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20688"/>
            <a:ext cx="3312368" cy="530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678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5842992" cy="1162050"/>
          </a:xfrm>
        </p:spPr>
        <p:txBody>
          <a:bodyPr>
            <a:noAutofit/>
          </a:bodyPr>
          <a:lstStyle/>
          <a:p>
            <a:r>
              <a:rPr lang="uk-UA" sz="5400" b="1" i="1" dirty="0"/>
              <a:t>Закон </a:t>
            </a:r>
            <a:r>
              <a:rPr lang="uk-UA" sz="5400" b="1" i="1" dirty="0" err="1"/>
              <a:t>Гука</a:t>
            </a:r>
            <a:r>
              <a:rPr lang="uk-UA" sz="5400" b="1" i="1" dirty="0"/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Гука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встановлює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лінійну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залежність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деформацією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механічними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напруженнями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Гука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справедливий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малих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пружних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деформацій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2656"/>
            <a:ext cx="3826494" cy="39792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11782" y="450912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Гука: сила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пропорційна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видовженню</a:t>
            </a:r>
            <a:endParaRPr lang="uk-UA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2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Закон Гука для </a:t>
            </a:r>
            <a:r>
              <a:rPr lang="ru-RU" i="1" dirty="0" err="1"/>
              <a:t>випадку</a:t>
            </a:r>
            <a:r>
              <a:rPr lang="ru-RU" i="1" dirty="0"/>
              <a:t> </a:t>
            </a:r>
            <a:r>
              <a:rPr lang="ru-RU" i="1" dirty="0" err="1"/>
              <a:t>одновісного</a:t>
            </a:r>
            <a:r>
              <a:rPr lang="ru-RU" i="1" dirty="0"/>
              <a:t> </a:t>
            </a:r>
            <a:r>
              <a:rPr lang="ru-RU" i="1" dirty="0" err="1"/>
              <a:t>напруженого</a:t>
            </a:r>
            <a:r>
              <a:rPr lang="ru-RU" i="1" dirty="0"/>
              <a:t> стану</a:t>
            </a:r>
            <a:endParaRPr lang="uk-UA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484784"/>
            <a:ext cx="90364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своїй найпростішій формі закон </a:t>
            </a:r>
            <a:r>
              <a:rPr lang="uk-UA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Гука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записується для деформації довгого тонкого стрижня або пружини</a:t>
            </a:r>
          </a:p>
          <a:p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8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= - k </a:t>
            </a:r>
            <a:r>
              <a:rPr lang="en-US" sz="4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4800" b="1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— 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сила,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— 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коефіцієнт жорсткості, х — видовження.</a:t>
            </a:r>
          </a:p>
          <a:p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 формула не враховує зміни поперечних розмірів стрижня при розтягу. Крім того коефіцієнт жорсткості — це властивість стрижня, а не властивість матеріалу, з якого він виготовлений.</a:t>
            </a:r>
          </a:p>
        </p:txBody>
      </p:sp>
    </p:spTree>
    <p:extLst>
      <p:ext uri="{BB962C8B-B14F-4D97-AF65-F5344CB8AC3E}">
        <p14:creationId xmlns:p14="http://schemas.microsoft.com/office/powerpoint/2010/main" val="330347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7200" b="1" i="1" dirty="0" smtClean="0"/>
              <a:t>Механічна напруга</a:t>
            </a:r>
            <a:endParaRPr lang="uk-UA" sz="7200" b="1" i="1" dirty="0"/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709160"/>
          </a:xfrm>
        </p:spPr>
        <p:txBody>
          <a:bodyPr>
            <a:normAutofit/>
          </a:bodyPr>
          <a:lstStyle/>
          <a:p>
            <a:r>
              <a:rPr lang="uk-U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Механічне напруга - це міра внутрішніх сил, що виникають в </a:t>
            </a: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деформованому </a:t>
            </a:r>
            <a:r>
              <a:rPr lang="uk-U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тілі під впливом різних факторів</a:t>
            </a: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системі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СІ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механічне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напруження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вимірюється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паскалях.</a:t>
            </a:r>
            <a:endParaRPr lang="uk-UA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21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Механічна </a:t>
            </a:r>
            <a:r>
              <a:rPr lang="uk-UA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напруга</a:t>
            </a:r>
            <a:r>
              <a:rPr lang="uk-UA" b="0" dirty="0">
                <a:effectLst/>
              </a:rPr>
              <a:t> </a:t>
            </a:r>
            <a:endParaRPr lang="uk-UA" dirty="0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Напруга </a:t>
            </a:r>
            <a:r>
              <a:rPr lang="uk-UA" dirty="0"/>
              <a:t>є результатом взаємодії частинок тіла при його навантаженні. Зовнішні сили прагнуть змінити взаємне розташування частинок, а виникаючі при цьому напруги перешкоджають зсуву часток, обмежуючи його в більшості випадків деякою малою величиною.</a:t>
            </a:r>
          </a:p>
          <a:p>
            <a:endParaRPr lang="uk-UA" i="1" dirty="0" smtClean="0"/>
          </a:p>
          <a:p>
            <a:endParaRPr lang="uk-UA" i="1" dirty="0" smtClean="0"/>
          </a:p>
          <a:p>
            <a:r>
              <a:rPr lang="en-US" i="1" dirty="0" smtClean="0"/>
              <a:t>Q</a:t>
            </a:r>
            <a:r>
              <a:rPr lang="en-US" dirty="0"/>
              <a:t> - </a:t>
            </a:r>
            <a:r>
              <a:rPr lang="uk-UA" dirty="0"/>
              <a:t>механічне напруження.</a:t>
            </a:r>
            <a:r>
              <a:rPr lang="en-US" i="1" dirty="0"/>
              <a:t>F</a:t>
            </a:r>
            <a:r>
              <a:rPr lang="en-US" dirty="0"/>
              <a:t> - </a:t>
            </a:r>
            <a:r>
              <a:rPr lang="uk-UA" dirty="0"/>
              <a:t>сила, що виникла в тілі при деформації.</a:t>
            </a:r>
            <a:r>
              <a:rPr lang="en-US" i="1" dirty="0"/>
              <a:t>S</a:t>
            </a:r>
            <a:r>
              <a:rPr lang="en-US" dirty="0"/>
              <a:t> - </a:t>
            </a:r>
            <a:r>
              <a:rPr lang="uk-UA" dirty="0"/>
              <a:t>площа.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629" y="4241246"/>
            <a:ext cx="4536503" cy="9361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952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3620" y="2531546"/>
            <a:ext cx="79541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!!!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3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203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Закон Гука.  Механічна напруга</vt:lpstr>
      <vt:lpstr>Роберт Гук</vt:lpstr>
      <vt:lpstr>Закон Гука </vt:lpstr>
      <vt:lpstr>Закон Гука для випадку одновісного напруженого стану</vt:lpstr>
      <vt:lpstr>Механічна напруга</vt:lpstr>
      <vt:lpstr>Механічна напруга 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Гука.  Механічна напруга</dc:title>
  <dc:creator>Korobej</dc:creator>
  <cp:lastModifiedBy>Korobej</cp:lastModifiedBy>
  <cp:revision>6</cp:revision>
  <dcterms:created xsi:type="dcterms:W3CDTF">2013-12-17T21:02:09Z</dcterms:created>
  <dcterms:modified xsi:type="dcterms:W3CDTF">2013-12-17T21:56:55Z</dcterms:modified>
</cp:coreProperties>
</file>