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55F2E6-9F59-477E-BAEA-31716EF2DB4A}" type="datetimeFigureOut">
              <a:rPr lang="uk-UA" smtClean="0"/>
              <a:t>17.12.2013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CF6C56-5BC9-40DB-914D-E182ABF9E7C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340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600" i="1" dirty="0" smtClean="0"/>
              <a:t>Закон Гука. </a:t>
            </a:r>
            <a:br>
              <a:rPr lang="ru-RU" sz="6600" i="1" dirty="0" smtClean="0"/>
            </a:br>
            <a:r>
              <a:rPr lang="ru-RU" sz="6600" i="1" dirty="0" err="1" smtClean="0"/>
              <a:t>Механічна</a:t>
            </a:r>
            <a:r>
              <a:rPr lang="ru-RU" sz="6600" i="1" dirty="0" smtClean="0"/>
              <a:t> </a:t>
            </a:r>
            <a:r>
              <a:rPr lang="ru-RU" sz="6600" i="1" dirty="0" err="1" smtClean="0"/>
              <a:t>напруга</a:t>
            </a:r>
            <a:endParaRPr lang="uk-UA" sz="66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uk-UA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Виконав учень 10 класу: Коробка Євгеній</a:t>
            </a:r>
            <a:endParaRPr lang="uk-UA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0712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5164" y="332656"/>
            <a:ext cx="4330824" cy="1162050"/>
          </a:xfrm>
        </p:spPr>
        <p:txBody>
          <a:bodyPr>
            <a:noAutofit/>
          </a:bodyPr>
          <a:lstStyle/>
          <a:p>
            <a:r>
              <a:rPr lang="uk-UA" sz="6000" dirty="0" smtClean="0"/>
              <a:t>Роберт Гук</a:t>
            </a:r>
            <a:endParaRPr lang="uk-UA" sz="6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uk-UA" sz="2400" dirty="0"/>
              <a:t>Роберт </a:t>
            </a:r>
            <a:r>
              <a:rPr lang="uk-UA" sz="2400" dirty="0" err="1"/>
              <a:t>Гук—</a:t>
            </a:r>
            <a:r>
              <a:rPr lang="uk-UA" sz="2400" dirty="0"/>
              <a:t> англійський природодослідник, учений-енциклопедист, що зіграв важливу роль у науковій революції сімнадцятого століття</a:t>
            </a:r>
            <a:r>
              <a:rPr lang="uk-UA" sz="2400" dirty="0" smtClean="0"/>
              <a:t>.</a:t>
            </a:r>
            <a:r>
              <a:rPr lang="ru-RU" sz="2400" dirty="0"/>
              <a:t> Роберт Гук </a:t>
            </a:r>
            <a:r>
              <a:rPr lang="ru-RU" sz="2400" dirty="0" err="1"/>
              <a:t>найбільше</a:t>
            </a:r>
            <a:r>
              <a:rPr lang="ru-RU" sz="2400" dirty="0"/>
              <a:t> </a:t>
            </a:r>
            <a:r>
              <a:rPr lang="ru-RU" sz="2400" dirty="0" err="1"/>
              <a:t>відомий</a:t>
            </a:r>
            <a:r>
              <a:rPr lang="ru-RU" sz="2400" dirty="0"/>
              <a:t> за </a:t>
            </a:r>
            <a:r>
              <a:rPr lang="ru-RU" sz="2400" dirty="0" err="1"/>
              <a:t>свій</a:t>
            </a:r>
            <a:r>
              <a:rPr lang="ru-RU" sz="2400" dirty="0"/>
              <a:t> закон </a:t>
            </a:r>
            <a:r>
              <a:rPr lang="ru-RU" sz="2400" dirty="0" err="1"/>
              <a:t>пружності</a:t>
            </a:r>
            <a:r>
              <a:rPr lang="ru-RU" sz="2400" dirty="0"/>
              <a:t> (закон Гука).</a:t>
            </a:r>
            <a:endParaRPr lang="uk-UA" sz="24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620688"/>
            <a:ext cx="3312368" cy="53012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66780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5842992" cy="1162050"/>
          </a:xfrm>
        </p:spPr>
        <p:txBody>
          <a:bodyPr>
            <a:noAutofit/>
          </a:bodyPr>
          <a:lstStyle/>
          <a:p>
            <a:r>
              <a:rPr lang="uk-UA" sz="5400" b="1" i="1" dirty="0"/>
              <a:t>Закон </a:t>
            </a:r>
            <a:r>
              <a:rPr lang="uk-UA" sz="5400" b="1" i="1" dirty="0" err="1"/>
              <a:t>Гука</a:t>
            </a:r>
            <a:r>
              <a:rPr lang="uk-UA" sz="5400" b="1" i="1" dirty="0"/>
              <a:t>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Autofit/>
          </a:bodyPr>
          <a:lstStyle/>
          <a:p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Закон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Гука </a:t>
            </a:r>
            <a:r>
              <a:rPr lang="ru-RU" sz="2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встановлює</a:t>
            </a: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лінійну</a:t>
            </a: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залежність</a:t>
            </a: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між</a:t>
            </a: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деформацією</a:t>
            </a: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й </a:t>
            </a:r>
            <a:r>
              <a:rPr lang="ru-RU" sz="2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механічними</a:t>
            </a: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напруженнями</a:t>
            </a: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Закон Гука </a:t>
            </a:r>
            <a:r>
              <a:rPr lang="ru-RU" sz="2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справедливий</a:t>
            </a: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для </a:t>
            </a:r>
            <a:r>
              <a:rPr lang="ru-RU" sz="2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малих</a:t>
            </a: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пружних</a:t>
            </a: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деформацій</a:t>
            </a: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uk-UA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332656"/>
            <a:ext cx="3826494" cy="397928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611782" y="4509120"/>
            <a:ext cx="4392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Закон Гука: сила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пропорційна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видовженню</a:t>
            </a:r>
            <a:endParaRPr lang="uk-UA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44270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/>
              <a:t>Закон Гука для </a:t>
            </a:r>
            <a:r>
              <a:rPr lang="ru-RU" i="1" dirty="0" err="1"/>
              <a:t>випадку</a:t>
            </a:r>
            <a:r>
              <a:rPr lang="ru-RU" i="1" dirty="0"/>
              <a:t> </a:t>
            </a:r>
            <a:r>
              <a:rPr lang="ru-RU" i="1" dirty="0" err="1"/>
              <a:t>одновісного</a:t>
            </a:r>
            <a:r>
              <a:rPr lang="ru-RU" i="1" dirty="0"/>
              <a:t> </a:t>
            </a:r>
            <a:r>
              <a:rPr lang="ru-RU" i="1" dirty="0" err="1"/>
              <a:t>напруженого</a:t>
            </a:r>
            <a:r>
              <a:rPr lang="ru-RU" i="1" dirty="0"/>
              <a:t> стану</a:t>
            </a:r>
            <a:endParaRPr lang="uk-UA" i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1484784"/>
            <a:ext cx="9036496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своїй найпростішій формі закон </a:t>
            </a:r>
            <a:r>
              <a:rPr lang="uk-UA" sz="2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Гука</a:t>
            </a:r>
            <a:r>
              <a:rPr lang="uk-UA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записується для деформації довгого тонкого стрижня або пружини</a:t>
            </a:r>
          </a:p>
          <a:p>
            <a:r>
              <a:rPr lang="uk-UA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4800" b="1" i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 = - k </a:t>
            </a:r>
            <a:r>
              <a:rPr lang="en-US" sz="48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n-US" sz="4800" b="1" i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 </a:t>
            </a: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 — </a:t>
            </a:r>
            <a:r>
              <a:rPr lang="uk-UA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сила, </a:t>
            </a: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 — </a:t>
            </a:r>
            <a:r>
              <a:rPr lang="uk-UA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коефіцієнт жорсткості, х — видовження.</a:t>
            </a:r>
          </a:p>
          <a:p>
            <a:r>
              <a:rPr lang="uk-UA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Ця формула не враховує зміни поперечних розмірів стрижня при розтягу. Крім того коефіцієнт жорсткості — це властивість стрижня, а не властивість матеріалу, з якого він виготовлений.</a:t>
            </a:r>
          </a:p>
        </p:txBody>
      </p:sp>
    </p:spTree>
    <p:extLst>
      <p:ext uri="{BB962C8B-B14F-4D97-AF65-F5344CB8AC3E}">
        <p14:creationId xmlns:p14="http://schemas.microsoft.com/office/powerpoint/2010/main" val="3303478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Autofit/>
          </a:bodyPr>
          <a:lstStyle/>
          <a:p>
            <a:r>
              <a:rPr lang="uk-UA" sz="7200" b="1" i="1" dirty="0" smtClean="0"/>
              <a:t>Механічна напруга</a:t>
            </a:r>
            <a:endParaRPr lang="uk-UA" sz="7200" b="1" i="1" dirty="0"/>
          </a:p>
        </p:txBody>
      </p:sp>
      <p:sp>
        <p:nvSpPr>
          <p:cNvPr id="6" name="Текст 5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4709160"/>
          </a:xfrm>
        </p:spPr>
        <p:txBody>
          <a:bodyPr>
            <a:normAutofit/>
          </a:bodyPr>
          <a:lstStyle/>
          <a:p>
            <a:r>
              <a:rPr lang="uk-UA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Механічне напруга - це міра внутрішніх сил, що виникають в </a:t>
            </a:r>
            <a:r>
              <a:rPr lang="uk-UA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деформованому </a:t>
            </a:r>
            <a:r>
              <a:rPr lang="uk-UA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тілі під впливом різних факторів</a:t>
            </a:r>
            <a:r>
              <a:rPr lang="uk-UA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3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системі</a:t>
            </a:r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СІ </a:t>
            </a:r>
            <a:r>
              <a:rPr lang="ru-RU" sz="3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механічне</a:t>
            </a:r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напруження</a:t>
            </a:r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вимірюється</a:t>
            </a:r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паскалях.</a:t>
            </a:r>
            <a:endParaRPr lang="uk-UA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8219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6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Механічна </a:t>
            </a:r>
            <a:r>
              <a:rPr lang="uk-UA" sz="6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напруга</a:t>
            </a:r>
            <a:r>
              <a:rPr lang="uk-UA" b="0" dirty="0">
                <a:effectLst/>
              </a:rPr>
              <a:t> </a:t>
            </a:r>
            <a:endParaRPr lang="uk-UA" dirty="0"/>
          </a:p>
        </p:txBody>
      </p:sp>
      <p:sp>
        <p:nvSpPr>
          <p:cNvPr id="12" name="Объект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Напруга </a:t>
            </a:r>
            <a:r>
              <a:rPr lang="uk-UA" dirty="0"/>
              <a:t>є результатом взаємодії частинок тіла при його навантаженні. Зовнішні сили прагнуть змінити взаємне розташування частинок, а виникаючі при цьому напруги перешкоджають зсуву часток, обмежуючи його в більшості випадків деякою малою величиною.</a:t>
            </a:r>
          </a:p>
          <a:p>
            <a:endParaRPr lang="uk-UA" i="1" dirty="0" smtClean="0"/>
          </a:p>
          <a:p>
            <a:endParaRPr lang="uk-UA" i="1" dirty="0" smtClean="0"/>
          </a:p>
          <a:p>
            <a:r>
              <a:rPr lang="en-US" i="1" dirty="0" smtClean="0"/>
              <a:t>Q</a:t>
            </a:r>
            <a:r>
              <a:rPr lang="en-US" dirty="0"/>
              <a:t> - </a:t>
            </a:r>
            <a:r>
              <a:rPr lang="uk-UA" dirty="0"/>
              <a:t>механічне напруження.</a:t>
            </a:r>
            <a:r>
              <a:rPr lang="en-US" i="1" dirty="0"/>
              <a:t>F</a:t>
            </a:r>
            <a:r>
              <a:rPr lang="en-US" dirty="0"/>
              <a:t> - </a:t>
            </a:r>
            <a:r>
              <a:rPr lang="uk-UA" dirty="0"/>
              <a:t>сила, що виникла в тілі при деформації.</a:t>
            </a:r>
            <a:r>
              <a:rPr lang="en-US" i="1" dirty="0"/>
              <a:t>S</a:t>
            </a:r>
            <a:r>
              <a:rPr lang="en-US" dirty="0"/>
              <a:t> - </a:t>
            </a:r>
            <a:r>
              <a:rPr lang="uk-UA" dirty="0"/>
              <a:t>площа.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1629" y="4241246"/>
            <a:ext cx="4536503" cy="93610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199521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33620" y="2531546"/>
            <a:ext cx="795419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Up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Дякую</a:t>
            </a:r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за </a:t>
            </a:r>
            <a:r>
              <a:rPr lang="ru-RU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увагу</a:t>
            </a:r>
            <a:r>
              <a:rPr lang="ru-RU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!!!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3311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decel="100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decel="100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44</TotalTime>
  <Words>203</Words>
  <Application>Microsoft Office PowerPoint</Application>
  <PresentationFormat>Экран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Закон Гука.  Механічна напруга</vt:lpstr>
      <vt:lpstr>Роберт Гук</vt:lpstr>
      <vt:lpstr>Закон Гука </vt:lpstr>
      <vt:lpstr>Закон Гука для випадку одновісного напруженого стану</vt:lpstr>
      <vt:lpstr>Механічна напруга</vt:lpstr>
      <vt:lpstr>Механічна напруга 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Закон Гука.  Механічна напруга</dc:title>
  <dc:creator>Korobej</dc:creator>
  <cp:lastModifiedBy>Korobej</cp:lastModifiedBy>
  <cp:revision>6</cp:revision>
  <dcterms:created xsi:type="dcterms:W3CDTF">2013-12-17T21:02:09Z</dcterms:created>
  <dcterms:modified xsi:type="dcterms:W3CDTF">2013-12-17T21:56:55Z</dcterms:modified>
</cp:coreProperties>
</file>