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6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E25DB1-6A69-4566-9E7B-83AD68F28235}" type="datetimeFigureOut">
              <a:rPr lang="ru-RU" smtClean="0"/>
              <a:t>27.11.2012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98A97A-9BD1-42D8-9CFB-DC66E7D29A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Укра</a:t>
            </a:r>
            <a:r>
              <a:rPr lang="uk-UA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їнські</a:t>
            </a:r>
            <a:r>
              <a:rPr lang="uk-U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космонавти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 flipH="1">
            <a:off x="9001155" y="614364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Береговий</a:t>
            </a:r>
            <a:r>
              <a:rPr lang="ru-RU" dirty="0" smtClean="0"/>
              <a:t> </a:t>
            </a:r>
            <a:r>
              <a:rPr lang="ru-RU" dirty="0" err="1" smtClean="0"/>
              <a:t>Георгій</a:t>
            </a:r>
            <a:r>
              <a:rPr lang="ru-RU" dirty="0" smtClean="0"/>
              <a:t> </a:t>
            </a:r>
            <a:r>
              <a:rPr lang="ru-RU" dirty="0" err="1" smtClean="0"/>
              <a:t>Тимофійович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26 — 30 жовтня 1968 року 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космічний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на 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 "Союз-3". У </a:t>
            </a:r>
            <a:r>
              <a:rPr lang="ru-RU" dirty="0" err="1" smtClean="0"/>
              <a:t>польоті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проведена перша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спроба</a:t>
            </a:r>
            <a:r>
              <a:rPr lang="ru-RU" dirty="0" smtClean="0"/>
              <a:t> </a:t>
            </a:r>
            <a:r>
              <a:rPr lang="ru-RU" dirty="0" err="1" smtClean="0"/>
              <a:t>злучення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космосі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безпілотним</a:t>
            </a:r>
            <a:r>
              <a:rPr lang="ru-RU" dirty="0" smtClean="0"/>
              <a:t> кораблем "Союз-2" в </a:t>
            </a:r>
            <a:r>
              <a:rPr lang="ru-RU" dirty="0" err="1" smtClean="0"/>
              <a:t>тіні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продовжувався</a:t>
            </a:r>
            <a:r>
              <a:rPr lang="ru-RU" dirty="0" smtClean="0"/>
              <a:t> 3 доби 22 години 50 </a:t>
            </a:r>
            <a:r>
              <a:rPr lang="ru-RU" dirty="0" err="1" smtClean="0"/>
              <a:t>хвилин</a:t>
            </a:r>
            <a:r>
              <a:rPr lang="ru-RU" dirty="0" smtClean="0"/>
              <a:t> 45 </a:t>
            </a:r>
            <a:r>
              <a:rPr lang="ru-RU" dirty="0" smtClean="0"/>
              <a:t>секунд. </a:t>
            </a:r>
            <a:r>
              <a:rPr lang="ru-RU" dirty="0" smtClean="0"/>
              <a:t> За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космічного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1 листопада 1968 року </a:t>
            </a:r>
            <a:r>
              <a:rPr lang="ru-RU" dirty="0" err="1" smtClean="0"/>
              <a:t>нагороджений</a:t>
            </a:r>
            <a:r>
              <a:rPr lang="ru-RU" dirty="0" smtClean="0"/>
              <a:t> другою медаллю «Золота </a:t>
            </a:r>
            <a:r>
              <a:rPr lang="ru-RU" dirty="0" err="1" smtClean="0"/>
              <a:t>Зірка</a:t>
            </a:r>
            <a:r>
              <a:rPr lang="ru-RU" dirty="0" smtClean="0"/>
              <a:t>» Героя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smtClean="0"/>
              <a:t>Союзу.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Береговий</a:t>
            </a:r>
            <a:r>
              <a:rPr lang="ru-RU" dirty="0" smtClean="0"/>
              <a:t> </a:t>
            </a:r>
            <a:r>
              <a:rPr lang="ru-RU" dirty="0" err="1" smtClean="0"/>
              <a:t>Георгій</a:t>
            </a:r>
            <a:r>
              <a:rPr lang="ru-RU" dirty="0" smtClean="0"/>
              <a:t> </a:t>
            </a:r>
            <a:r>
              <a:rPr lang="ru-RU" dirty="0" err="1" smtClean="0"/>
              <a:t>Тимофійович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 </a:t>
            </a:r>
            <a:r>
              <a:rPr lang="ru-RU" dirty="0" smtClean="0"/>
              <a:t>Льотчик-космонавт </a:t>
            </a:r>
            <a:r>
              <a:rPr lang="ru-RU" dirty="0" err="1" smtClean="0"/>
              <a:t>СРСР</a:t>
            </a:r>
            <a:r>
              <a:rPr lang="ru-RU" dirty="0" smtClean="0"/>
              <a:t>, генерал-лейтенант, </a:t>
            </a:r>
            <a:r>
              <a:rPr lang="ru-RU" dirty="0" err="1" smtClean="0"/>
              <a:t>двічі</a:t>
            </a:r>
            <a:r>
              <a:rPr lang="ru-RU" dirty="0" smtClean="0"/>
              <a:t> Герой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 (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удостоєний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зірки</a:t>
            </a:r>
            <a:r>
              <a:rPr lang="ru-RU" dirty="0" smtClean="0"/>
              <a:t> Героя за подвиг </a:t>
            </a:r>
            <a:r>
              <a:rPr lang="ru-RU" dirty="0" err="1" smtClean="0"/>
              <a:t>під</a:t>
            </a:r>
            <a:r>
              <a:rPr lang="ru-RU" dirty="0" smtClean="0"/>
              <a:t> час Німецько-радянської </a:t>
            </a:r>
            <a:r>
              <a:rPr lang="ru-RU" dirty="0" err="1" smtClean="0"/>
              <a:t>війни</a:t>
            </a:r>
            <a:r>
              <a:rPr lang="ru-RU" dirty="0" smtClean="0"/>
              <a:t>, а </a:t>
            </a:r>
            <a:r>
              <a:rPr lang="ru-RU" dirty="0" err="1" smtClean="0"/>
              <a:t>другої</a:t>
            </a:r>
            <a:r>
              <a:rPr lang="ru-RU" dirty="0" smtClean="0"/>
              <a:t>  — за </a:t>
            </a:r>
            <a:r>
              <a:rPr lang="ru-RU" dirty="0" err="1" smtClean="0"/>
              <a:t>політ</a:t>
            </a:r>
            <a:r>
              <a:rPr lang="ru-RU" dirty="0" smtClean="0"/>
              <a:t> у космос).</a:t>
            </a:r>
            <a:endParaRPr lang="ru-RU" dirty="0"/>
          </a:p>
        </p:txBody>
      </p:sp>
      <p:pic>
        <p:nvPicPr>
          <p:cNvPr id="5" name="Содержимое 4" descr="ca43b7272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86225" y="1819275"/>
            <a:ext cx="2952750" cy="428625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Жолобов</a:t>
            </a:r>
            <a:r>
              <a:rPr lang="ru-RU" dirty="0" smtClean="0"/>
              <a:t> </a:t>
            </a:r>
            <a:r>
              <a:rPr lang="ru-RU" dirty="0" err="1" smtClean="0"/>
              <a:t>Віталій</a:t>
            </a:r>
            <a:r>
              <a:rPr lang="ru-RU" dirty="0" smtClean="0"/>
              <a:t> Михайлович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Віталій</a:t>
            </a:r>
            <a:r>
              <a:rPr lang="ru-RU" dirty="0" smtClean="0"/>
              <a:t> </a:t>
            </a:r>
            <a:r>
              <a:rPr lang="ru-RU" dirty="0" err="1" smtClean="0"/>
              <a:t>Жолобов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6 липня по 24 </a:t>
            </a:r>
            <a:r>
              <a:rPr lang="ru-RU" dirty="0" err="1" smtClean="0"/>
              <a:t>серпня</a:t>
            </a:r>
            <a:r>
              <a:rPr lang="ru-RU" dirty="0" smtClean="0"/>
              <a:t> 1976 року 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у космос разом </a:t>
            </a:r>
            <a:r>
              <a:rPr lang="ru-RU" dirty="0" err="1" smtClean="0"/>
              <a:t>з</a:t>
            </a:r>
            <a:r>
              <a:rPr lang="ru-RU" dirty="0" smtClean="0"/>
              <a:t> Борисом </a:t>
            </a:r>
            <a:r>
              <a:rPr lang="ru-RU" dirty="0" err="1" smtClean="0"/>
              <a:t>Волиновим</a:t>
            </a:r>
            <a:r>
              <a:rPr lang="ru-RU" dirty="0" smtClean="0"/>
              <a:t> на 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 «Союз-21» до орбітальної </a:t>
            </a:r>
            <a:r>
              <a:rPr lang="ru-RU" dirty="0" err="1" smtClean="0"/>
              <a:t>станції</a:t>
            </a:r>
            <a:r>
              <a:rPr lang="ru-RU" dirty="0" smtClean="0"/>
              <a:t> «Салют-5» як бортінженер. </a:t>
            </a:r>
            <a:r>
              <a:rPr lang="ru-RU" dirty="0" err="1" smtClean="0"/>
              <a:t>Політ</a:t>
            </a:r>
            <a:r>
              <a:rPr lang="ru-RU" dirty="0" smtClean="0"/>
              <a:t>, </a:t>
            </a:r>
            <a:r>
              <a:rPr lang="ru-RU" dirty="0" err="1" smtClean="0"/>
              <a:t>запланований</a:t>
            </a:r>
            <a:r>
              <a:rPr lang="ru-RU" dirty="0" smtClean="0"/>
              <a:t> на 60 </a:t>
            </a:r>
            <a:r>
              <a:rPr lang="ru-RU" dirty="0" err="1" smtClean="0"/>
              <a:t>діб</a:t>
            </a:r>
            <a:r>
              <a:rPr lang="ru-RU" dirty="0" smtClean="0"/>
              <a:t>, </a:t>
            </a:r>
            <a:r>
              <a:rPr lang="ru-RU" dirty="0" err="1" smtClean="0"/>
              <a:t>тривав</a:t>
            </a:r>
            <a:r>
              <a:rPr lang="ru-RU" dirty="0" smtClean="0"/>
              <a:t> 49. Причиною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завершення</a:t>
            </a:r>
            <a:r>
              <a:rPr lang="ru-RU" dirty="0" smtClean="0"/>
              <a:t> став </a:t>
            </a:r>
            <a:r>
              <a:rPr lang="ru-RU" dirty="0" err="1" smtClean="0"/>
              <a:t>неприємний</a:t>
            </a:r>
            <a:r>
              <a:rPr lang="ru-RU" dirty="0" smtClean="0"/>
              <a:t> запах,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космонавти</a:t>
            </a:r>
            <a:r>
              <a:rPr lang="ru-RU" dirty="0" smtClean="0"/>
              <a:t> </a:t>
            </a:r>
            <a:r>
              <a:rPr lang="ru-RU" dirty="0" err="1" smtClean="0"/>
              <a:t>відчули</a:t>
            </a:r>
            <a:r>
              <a:rPr lang="ru-RU" dirty="0" smtClean="0"/>
              <a:t> на борту,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нагадував</a:t>
            </a:r>
            <a:r>
              <a:rPr lang="ru-RU" dirty="0" smtClean="0"/>
              <a:t> запах токсичного ракетного </a:t>
            </a:r>
            <a:r>
              <a:rPr lang="ru-RU" dirty="0" err="1" smtClean="0"/>
              <a:t>пального</a:t>
            </a:r>
            <a:r>
              <a:rPr lang="ru-RU" dirty="0" smtClean="0"/>
              <a:t>, про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Віталій</a:t>
            </a:r>
            <a:r>
              <a:rPr lang="ru-RU" dirty="0" smtClean="0"/>
              <a:t> </a:t>
            </a:r>
            <a:r>
              <a:rPr lang="ru-RU" dirty="0" err="1" smtClean="0"/>
              <a:t>Жолобов</a:t>
            </a:r>
            <a:r>
              <a:rPr lang="ru-RU" dirty="0" smtClean="0"/>
              <a:t> </a:t>
            </a:r>
            <a:r>
              <a:rPr lang="ru-RU" dirty="0" err="1" smtClean="0"/>
              <a:t>повідомив</a:t>
            </a:r>
            <a:r>
              <a:rPr lang="ru-RU" dirty="0" smtClean="0"/>
              <a:t> до Центру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польотом</a:t>
            </a:r>
            <a:r>
              <a:rPr lang="ru-RU" dirty="0" smtClean="0"/>
              <a:t>.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 err="1" smtClean="0"/>
              <a:t>вважало</a:t>
            </a:r>
            <a:r>
              <a:rPr lang="ru-RU" dirty="0" smtClean="0"/>
              <a:t> за </a:t>
            </a:r>
            <a:r>
              <a:rPr lang="ru-RU" dirty="0" err="1" smtClean="0"/>
              <a:t>потрібне</a:t>
            </a:r>
            <a:r>
              <a:rPr lang="ru-RU" dirty="0" smtClean="0"/>
              <a:t> </a:t>
            </a:r>
            <a:r>
              <a:rPr lang="ru-RU" dirty="0" err="1" smtClean="0"/>
              <a:t>перервати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наражати</a:t>
            </a:r>
            <a:r>
              <a:rPr lang="ru-RU" dirty="0" smtClean="0"/>
              <a:t> на </a:t>
            </a:r>
            <a:r>
              <a:rPr lang="ru-RU" dirty="0" err="1" smtClean="0"/>
              <a:t>небезпеку</a:t>
            </a:r>
            <a:r>
              <a:rPr lang="ru-RU" dirty="0" smtClean="0"/>
              <a:t> </a:t>
            </a:r>
            <a:r>
              <a:rPr lang="ru-RU" dirty="0" err="1" smtClean="0"/>
              <a:t>екіпаж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той момент </a:t>
            </a:r>
            <a:r>
              <a:rPr lang="ru-RU" dirty="0" err="1" smtClean="0"/>
              <a:t>серйозна</a:t>
            </a:r>
            <a:r>
              <a:rPr lang="ru-RU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медико-біологічних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завершена.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Жолобов</a:t>
            </a:r>
            <a:r>
              <a:rPr lang="ru-RU" dirty="0" smtClean="0"/>
              <a:t> </a:t>
            </a:r>
            <a:r>
              <a:rPr lang="ru-RU" dirty="0" err="1" smtClean="0"/>
              <a:t>Віталій</a:t>
            </a:r>
            <a:r>
              <a:rPr lang="ru-RU" dirty="0" smtClean="0"/>
              <a:t> Михайлович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000040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23587" y="1752600"/>
            <a:ext cx="3078026" cy="441960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Шонін</a:t>
            </a:r>
            <a:r>
              <a:rPr lang="ru-RU" dirty="0" smtClean="0"/>
              <a:t> </a:t>
            </a:r>
            <a:r>
              <a:rPr lang="ru-RU" dirty="0" err="1" smtClean="0"/>
              <a:t>Георгій</a:t>
            </a:r>
            <a:r>
              <a:rPr lang="ru-RU" dirty="0" smtClean="0"/>
              <a:t> Степанович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11 жовтня — 16 жовтня 1969 брав участь в космічному </a:t>
            </a:r>
            <a:r>
              <a:rPr lang="ru-RU" dirty="0" err="1" smtClean="0"/>
              <a:t>польоті</a:t>
            </a:r>
            <a:r>
              <a:rPr lang="ru-RU" dirty="0" smtClean="0"/>
              <a:t> як командир корабля «Союз-6» (бортінженер — Валерій </a:t>
            </a:r>
            <a:r>
              <a:rPr lang="ru-RU" dirty="0" err="1" smtClean="0"/>
              <a:t>Кубасов</a:t>
            </a:r>
            <a:r>
              <a:rPr lang="ru-RU" dirty="0" smtClean="0"/>
              <a:t>).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склала</a:t>
            </a:r>
            <a:r>
              <a:rPr lang="ru-RU" dirty="0" smtClean="0"/>
              <a:t> 4 доби 22 години 42 хвилини 47секунд.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перший </a:t>
            </a:r>
            <a:r>
              <a:rPr lang="ru-RU" dirty="0" err="1" smtClean="0"/>
              <a:t>груповий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кораблів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проводилося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маневрування</a:t>
            </a:r>
            <a:r>
              <a:rPr lang="ru-RU" dirty="0" smtClean="0"/>
              <a:t> —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космосі</a:t>
            </a:r>
            <a:r>
              <a:rPr lang="ru-RU" dirty="0" smtClean="0"/>
              <a:t> </a:t>
            </a:r>
            <a:r>
              <a:rPr lang="ru-RU" dirty="0" err="1" smtClean="0"/>
              <a:t>знаходились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той </a:t>
            </a:r>
            <a:r>
              <a:rPr lang="ru-RU" dirty="0" err="1" smtClean="0"/>
              <a:t>самий</a:t>
            </a:r>
            <a:r>
              <a:rPr lang="ru-RU" dirty="0" smtClean="0"/>
              <a:t> час «Союз-7» </a:t>
            </a:r>
            <a:r>
              <a:rPr lang="ru-RU" dirty="0" err="1" smtClean="0"/>
              <a:t>і</a:t>
            </a:r>
            <a:r>
              <a:rPr lang="ru-RU" dirty="0" smtClean="0"/>
              <a:t> «Союз-8».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здійснені</a:t>
            </a:r>
            <a:r>
              <a:rPr lang="ru-RU" dirty="0" smtClean="0"/>
              <a:t> експерименти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 зварювальних </a:t>
            </a:r>
            <a:r>
              <a:rPr lang="ru-RU" dirty="0" err="1" smtClean="0"/>
              <a:t>робіт</a:t>
            </a:r>
            <a:r>
              <a:rPr lang="ru-RU" dirty="0" smtClean="0"/>
              <a:t> в </a:t>
            </a:r>
            <a:r>
              <a:rPr lang="ru-RU" dirty="0" err="1" smtClean="0"/>
              <a:t>космосі</a:t>
            </a:r>
            <a:r>
              <a:rPr lang="ru-RU" dirty="0" smtClean="0"/>
              <a:t> на </a:t>
            </a:r>
            <a:r>
              <a:rPr lang="ru-RU" dirty="0" err="1" smtClean="0"/>
              <a:t>апаратурі</a:t>
            </a:r>
            <a:r>
              <a:rPr lang="ru-RU" dirty="0" smtClean="0"/>
              <a:t>, </a:t>
            </a:r>
            <a:r>
              <a:rPr lang="ru-RU" dirty="0" err="1" smtClean="0"/>
              <a:t>розробленій</a:t>
            </a:r>
            <a:r>
              <a:rPr lang="ru-RU" dirty="0" smtClean="0"/>
              <a:t> в Інституті </a:t>
            </a:r>
            <a:r>
              <a:rPr lang="ru-RU" dirty="0" err="1" smtClean="0"/>
              <a:t>електрозварювання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Є. О. Патона (установка «Вулкан»).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проведений </a:t>
            </a:r>
            <a:r>
              <a:rPr lang="ru-RU" dirty="0" err="1" smtClean="0"/>
              <a:t>експеримент</a:t>
            </a:r>
            <a:r>
              <a:rPr lang="ru-RU" dirty="0" smtClean="0"/>
              <a:t> «Факел»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запусків</a:t>
            </a:r>
            <a:r>
              <a:rPr lang="ru-RU" dirty="0" smtClean="0"/>
              <a:t> балістичних ракет.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Шонін</a:t>
            </a:r>
            <a:r>
              <a:rPr lang="ru-RU" dirty="0" smtClean="0"/>
              <a:t> </a:t>
            </a:r>
            <a:r>
              <a:rPr lang="ru-RU" dirty="0" err="1" smtClean="0"/>
              <a:t>Георгій</a:t>
            </a:r>
            <a:r>
              <a:rPr lang="ru-RU" dirty="0" smtClean="0"/>
              <a:t> Степанович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" name="Содержимое 12" descr="1300795668_1662020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86225" y="1819275"/>
            <a:ext cx="2952750" cy="428625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Кизим</a:t>
            </a:r>
            <a:r>
              <a:rPr lang="ru-RU" dirty="0" smtClean="0"/>
              <a:t> </a:t>
            </a:r>
            <a:r>
              <a:rPr lang="ru-RU" dirty="0" err="1" smtClean="0"/>
              <a:t>Леонід</a:t>
            </a:r>
            <a:r>
              <a:rPr lang="ru-RU" dirty="0" smtClean="0"/>
              <a:t> Денисович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політ</a:t>
            </a:r>
            <a:r>
              <a:rPr lang="ru-RU" dirty="0" smtClean="0"/>
              <a:t> в космос </a:t>
            </a:r>
            <a:r>
              <a:rPr lang="ru-RU" dirty="0" err="1" smtClean="0"/>
              <a:t>здійснив</a:t>
            </a:r>
            <a:r>
              <a:rPr lang="ru-RU" dirty="0" smtClean="0"/>
              <a:t> на 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 «Союз Т-3» в </a:t>
            </a:r>
            <a:r>
              <a:rPr lang="ru-RU" dirty="0" err="1" smtClean="0"/>
              <a:t>якості</a:t>
            </a:r>
            <a:r>
              <a:rPr lang="ru-RU" dirty="0" smtClean="0"/>
              <a:t> командира </a:t>
            </a:r>
            <a:r>
              <a:rPr lang="ru-RU" dirty="0" smtClean="0"/>
              <a:t>корабля. </a:t>
            </a:r>
            <a:r>
              <a:rPr lang="ru-RU" dirty="0" smtClean="0"/>
              <a:t> </a:t>
            </a:r>
            <a:r>
              <a:rPr lang="ru-RU" dirty="0" err="1" smtClean="0"/>
              <a:t>Політ</a:t>
            </a:r>
            <a:r>
              <a:rPr lang="ru-RU" dirty="0" smtClean="0"/>
              <a:t> проходив </a:t>
            </a:r>
            <a:r>
              <a:rPr lang="ru-RU" dirty="0" err="1" smtClean="0"/>
              <a:t>з</a:t>
            </a:r>
            <a:r>
              <a:rPr lang="ru-RU" dirty="0" smtClean="0"/>
              <a:t> 27 жовтня по 10 листопада 1980 року. За час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екіпажем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виконаний</a:t>
            </a:r>
            <a:r>
              <a:rPr lang="ru-RU" dirty="0" smtClean="0"/>
              <a:t> комплекс </a:t>
            </a:r>
            <a:r>
              <a:rPr lang="ru-RU" dirty="0" err="1" smtClean="0"/>
              <a:t>ремонтних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на бортустанції «Салют-6». </a:t>
            </a:r>
            <a:r>
              <a:rPr lang="ru-RU" dirty="0" err="1" smtClean="0"/>
              <a:t>Загальний</a:t>
            </a:r>
            <a:r>
              <a:rPr lang="ru-RU" dirty="0" smtClean="0"/>
              <a:t> час </a:t>
            </a:r>
            <a:r>
              <a:rPr lang="ru-RU" dirty="0" err="1" smtClean="0"/>
              <a:t>перебування</a:t>
            </a:r>
            <a:r>
              <a:rPr lang="ru-RU" dirty="0" smtClean="0"/>
              <a:t> в </a:t>
            </a:r>
            <a:r>
              <a:rPr lang="ru-RU" dirty="0" err="1" smtClean="0"/>
              <a:t>космосі</a:t>
            </a:r>
            <a:r>
              <a:rPr lang="ru-RU" dirty="0" smtClean="0"/>
              <a:t> </a:t>
            </a:r>
            <a:r>
              <a:rPr lang="ru-RU" dirty="0" err="1" smtClean="0"/>
              <a:t>склав</a:t>
            </a:r>
            <a:r>
              <a:rPr lang="ru-RU" dirty="0" smtClean="0"/>
              <a:t> 12 </a:t>
            </a:r>
            <a:r>
              <a:rPr lang="ru-RU" dirty="0" err="1" smtClean="0"/>
              <a:t>днів</a:t>
            </a:r>
            <a:r>
              <a:rPr lang="ru-RU" dirty="0" smtClean="0"/>
              <a:t> 19 годин 7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42 </a:t>
            </a:r>
            <a:r>
              <a:rPr lang="ru-RU" dirty="0" err="1" smtClean="0"/>
              <a:t>секунди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в космос </a:t>
            </a:r>
            <a:r>
              <a:rPr lang="ru-RU" dirty="0" err="1" smtClean="0"/>
              <a:t>здійснив</a:t>
            </a:r>
            <a:r>
              <a:rPr lang="ru-RU" dirty="0" smtClean="0"/>
              <a:t> на 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 «Союз Т-10» в </a:t>
            </a:r>
            <a:r>
              <a:rPr lang="ru-RU" dirty="0" err="1" smtClean="0"/>
              <a:t>якості</a:t>
            </a:r>
            <a:r>
              <a:rPr lang="ru-RU" dirty="0" smtClean="0"/>
              <a:t> командира </a:t>
            </a:r>
            <a:r>
              <a:rPr lang="ru-RU" dirty="0" smtClean="0"/>
              <a:t>корабля.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польоту</a:t>
            </a:r>
            <a:r>
              <a:rPr lang="ru-RU" dirty="0" smtClean="0"/>
              <a:t>, </a:t>
            </a:r>
            <a:r>
              <a:rPr lang="ru-RU" dirty="0" err="1" smtClean="0"/>
              <a:t>протягом</a:t>
            </a:r>
            <a:r>
              <a:rPr lang="ru-RU" dirty="0" smtClean="0"/>
              <a:t> 237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працював</a:t>
            </a:r>
            <a:r>
              <a:rPr lang="ru-RU" dirty="0" smtClean="0"/>
              <a:t> на борту </a:t>
            </a:r>
            <a:r>
              <a:rPr lang="ru-RU" dirty="0" err="1" smtClean="0"/>
              <a:t>станції</a:t>
            </a:r>
            <a:r>
              <a:rPr lang="ru-RU" dirty="0" smtClean="0"/>
              <a:t> «Салют-7</a:t>
            </a:r>
            <a:r>
              <a:rPr lang="ru-RU" dirty="0" smtClean="0"/>
              <a:t>».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другого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склала</a:t>
            </a:r>
            <a:r>
              <a:rPr lang="ru-RU" dirty="0" smtClean="0"/>
              <a:t> 236 </a:t>
            </a:r>
            <a:r>
              <a:rPr lang="ru-RU" dirty="0" err="1" smtClean="0"/>
              <a:t>днів</a:t>
            </a:r>
            <a:r>
              <a:rPr lang="ru-RU" dirty="0" smtClean="0"/>
              <a:t> 22 години </a:t>
            </a:r>
            <a:r>
              <a:rPr lang="ru-RU" dirty="0" err="1" smtClean="0"/>
              <a:t>і</a:t>
            </a:r>
            <a:r>
              <a:rPr lang="ru-RU" dirty="0" smtClean="0"/>
              <a:t> 49 </a:t>
            </a:r>
            <a:r>
              <a:rPr lang="ru-RU" dirty="0" err="1" smtClean="0"/>
              <a:t>хвилин</a:t>
            </a:r>
            <a:r>
              <a:rPr lang="ru-RU" dirty="0" smtClean="0"/>
              <a:t>,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у </a:t>
            </a:r>
            <a:r>
              <a:rPr lang="ru-RU" dirty="0" err="1" smtClean="0"/>
              <a:t>відкритому</a:t>
            </a:r>
            <a:r>
              <a:rPr lang="ru-RU" dirty="0" smtClean="0"/>
              <a:t> </a:t>
            </a:r>
            <a:r>
              <a:rPr lang="ru-RU" dirty="0" err="1" smtClean="0"/>
              <a:t>космосі</a:t>
            </a:r>
            <a:r>
              <a:rPr lang="ru-RU" dirty="0" smtClean="0"/>
              <a:t> — 22 години 50 </a:t>
            </a:r>
            <a:r>
              <a:rPr lang="ru-RU" dirty="0" err="1" smtClean="0"/>
              <a:t>хвилин</a:t>
            </a:r>
            <a:r>
              <a:rPr lang="ru-RU" dirty="0" smtClean="0"/>
              <a:t>. </a:t>
            </a:r>
            <a:r>
              <a:rPr lang="ru-RU" dirty="0" err="1" smtClean="0"/>
              <a:t>Третій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здійснив</a:t>
            </a:r>
            <a:r>
              <a:rPr lang="ru-RU" dirty="0" smtClean="0"/>
              <a:t> на 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 «Союз Т-15» в </a:t>
            </a:r>
            <a:r>
              <a:rPr lang="ru-RU" dirty="0" err="1" smtClean="0"/>
              <a:t>якості</a:t>
            </a:r>
            <a:r>
              <a:rPr lang="ru-RU" dirty="0" smtClean="0"/>
              <a:t> командира корабля. В </a:t>
            </a:r>
            <a:r>
              <a:rPr lang="ru-RU" dirty="0" err="1" smtClean="0"/>
              <a:t>екіпаж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входив Володимир </a:t>
            </a:r>
            <a:r>
              <a:rPr lang="ru-RU" dirty="0" err="1" smtClean="0"/>
              <a:t>Соловйов</a:t>
            </a:r>
            <a:r>
              <a:rPr lang="ru-RU" dirty="0" smtClean="0"/>
              <a:t>. </a:t>
            </a:r>
            <a:r>
              <a:rPr lang="ru-RU" dirty="0" err="1" smtClean="0"/>
              <a:t>Політ</a:t>
            </a:r>
            <a:r>
              <a:rPr lang="ru-RU" dirty="0" smtClean="0"/>
              <a:t> проходив </a:t>
            </a:r>
            <a:r>
              <a:rPr lang="ru-RU" dirty="0" err="1" smtClean="0"/>
              <a:t>з</a:t>
            </a:r>
            <a:r>
              <a:rPr lang="ru-RU" dirty="0" smtClean="0"/>
              <a:t> 13 </a:t>
            </a:r>
            <a:r>
              <a:rPr lang="ru-RU" dirty="0" err="1" smtClean="0"/>
              <a:t>березня</a:t>
            </a:r>
            <a:r>
              <a:rPr lang="ru-RU" dirty="0" smtClean="0"/>
              <a:t> до 16 липня 1986 року.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польоту</a:t>
            </a:r>
            <a:r>
              <a:rPr lang="ru-RU" dirty="0" smtClean="0"/>
              <a:t> брав участь у роботах на </a:t>
            </a:r>
            <a:r>
              <a:rPr lang="ru-RU" dirty="0" err="1" smtClean="0"/>
              <a:t>орбітальних</a:t>
            </a:r>
            <a:r>
              <a:rPr lang="ru-RU" dirty="0" smtClean="0"/>
              <a:t> </a:t>
            </a:r>
            <a:r>
              <a:rPr lang="ru-RU" dirty="0" err="1" smtClean="0"/>
              <a:t>станціях</a:t>
            </a:r>
            <a:r>
              <a:rPr lang="ru-RU" dirty="0" smtClean="0"/>
              <a:t> «Салют-7» </a:t>
            </a:r>
            <a:r>
              <a:rPr lang="ru-RU" dirty="0" err="1" smtClean="0"/>
              <a:t>і</a:t>
            </a:r>
            <a:r>
              <a:rPr lang="ru-RU" dirty="0" smtClean="0"/>
              <a:t> «Мир».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склала</a:t>
            </a:r>
            <a:r>
              <a:rPr lang="ru-RU" dirty="0" smtClean="0"/>
              <a:t> 125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56 секунд.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Кизим</a:t>
            </a:r>
            <a:r>
              <a:rPr lang="ru-RU" dirty="0" smtClean="0"/>
              <a:t> </a:t>
            </a:r>
            <a:r>
              <a:rPr lang="ru-RU" dirty="0" err="1" smtClean="0"/>
              <a:t>Леонід</a:t>
            </a:r>
            <a:r>
              <a:rPr lang="ru-RU" dirty="0" smtClean="0"/>
              <a:t> Денисович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err="1" smtClean="0"/>
              <a:t>Радянський</a:t>
            </a:r>
            <a:r>
              <a:rPr lang="ru-RU" dirty="0" smtClean="0"/>
              <a:t> </a:t>
            </a:r>
            <a:r>
              <a:rPr lang="ru-RU" dirty="0" smtClean="0"/>
              <a:t> український</a:t>
            </a:r>
            <a:r>
              <a:rPr lang="ru-RU" dirty="0" smtClean="0"/>
              <a:t> космонавт, </a:t>
            </a:r>
            <a:r>
              <a:rPr lang="ru-RU" dirty="0" err="1" smtClean="0"/>
              <a:t>двічі</a:t>
            </a:r>
            <a:r>
              <a:rPr lang="ru-RU" dirty="0" smtClean="0"/>
              <a:t> </a:t>
            </a:r>
            <a:r>
              <a:rPr lang="ru-RU" u="sng" dirty="0" smtClean="0"/>
              <a:t>Герой </a:t>
            </a:r>
            <a:r>
              <a:rPr lang="ru-RU" u="sng" dirty="0" err="1" smtClean="0"/>
              <a:t>Радянського</a:t>
            </a:r>
            <a:r>
              <a:rPr lang="ru-RU" u="sng" dirty="0" smtClean="0"/>
              <a:t> Союзу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kizim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86225" y="1866900"/>
            <a:ext cx="2952750" cy="419100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Арцебарський</a:t>
            </a:r>
            <a:r>
              <a:rPr lang="ru-RU" dirty="0" smtClean="0"/>
              <a:t> </a:t>
            </a:r>
            <a:r>
              <a:rPr lang="ru-RU" dirty="0" err="1" smtClean="0"/>
              <a:t>Анатолій</a:t>
            </a:r>
            <a:r>
              <a:rPr lang="ru-RU" dirty="0" smtClean="0"/>
              <a:t> Павлович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Радянський</a:t>
            </a:r>
            <a:r>
              <a:rPr lang="ru-RU" dirty="0" smtClean="0"/>
              <a:t>      </a:t>
            </a:r>
            <a:r>
              <a:rPr lang="ru-RU" dirty="0" smtClean="0"/>
              <a:t> льотчик-космонавт українського </a:t>
            </a:r>
            <a:r>
              <a:rPr lang="ru-RU" dirty="0" err="1" smtClean="0"/>
              <a:t>походження</a:t>
            </a:r>
            <a:r>
              <a:rPr lang="ru-RU" dirty="0" smtClean="0"/>
              <a:t>, </a:t>
            </a:r>
            <a:r>
              <a:rPr lang="ru-RU" dirty="0" err="1" smtClean="0"/>
              <a:t>льотчик-випробувач</a:t>
            </a:r>
            <a:r>
              <a:rPr lang="ru-RU" dirty="0" smtClean="0"/>
              <a:t>, Герой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Союзу, полковник запасу.</a:t>
            </a:r>
          </a:p>
          <a:p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на «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ТМ-12</a:t>
            </a:r>
            <a:r>
              <a:rPr lang="ru-RU" dirty="0" smtClean="0"/>
              <a:t>» та </a:t>
            </a:r>
            <a:r>
              <a:rPr lang="ru-RU" dirty="0" err="1" smtClean="0"/>
              <a:t>орбітальному</a:t>
            </a:r>
            <a:r>
              <a:rPr lang="ru-RU" dirty="0" smtClean="0"/>
              <a:t> </a:t>
            </a:r>
            <a:r>
              <a:rPr lang="ru-RU" dirty="0" err="1" smtClean="0"/>
              <a:t>комплексі</a:t>
            </a:r>
            <a:r>
              <a:rPr lang="ru-RU" dirty="0" smtClean="0"/>
              <a:t> «Мир» (</a:t>
            </a:r>
            <a:r>
              <a:rPr lang="ru-RU" dirty="0" err="1" smtClean="0"/>
              <a:t>травень</a:t>
            </a:r>
            <a:r>
              <a:rPr lang="ru-RU" dirty="0" smtClean="0"/>
              <a:t> — </a:t>
            </a:r>
            <a:r>
              <a:rPr lang="ru-RU" dirty="0" err="1" smtClean="0"/>
              <a:t>жовтень</a:t>
            </a:r>
            <a:r>
              <a:rPr lang="ru-RU" dirty="0" smtClean="0"/>
              <a:t> 1991).</a:t>
            </a:r>
          </a:p>
          <a:p>
            <a:endParaRPr lang="ru-RU" dirty="0"/>
          </a:p>
        </p:txBody>
      </p:sp>
      <p:pic>
        <p:nvPicPr>
          <p:cNvPr id="7" name="Содержимое 6" descr="Artsebarskiy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71934" y="2071678"/>
            <a:ext cx="2714644" cy="357190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Левченко </a:t>
            </a:r>
            <a:r>
              <a:rPr lang="ru-RU" dirty="0" err="1" smtClean="0"/>
              <a:t>Анатолій</a:t>
            </a:r>
            <a:r>
              <a:rPr lang="ru-RU" dirty="0" smtClean="0"/>
              <a:t> Семенович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Анатолій</a:t>
            </a:r>
            <a:r>
              <a:rPr lang="ru-RU" dirty="0" smtClean="0"/>
              <a:t> Левченко </a:t>
            </a:r>
            <a:r>
              <a:rPr lang="ru-RU" dirty="0" err="1" smtClean="0"/>
              <a:t>здійснив</a:t>
            </a:r>
            <a:r>
              <a:rPr lang="ru-RU" dirty="0" smtClean="0"/>
              <a:t> перший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останній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космічний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21 по 29 грудня 1987 року як космонавт-дослідник на </a:t>
            </a:r>
            <a:r>
              <a:rPr lang="ru-RU" dirty="0" err="1" smtClean="0"/>
              <a:t>кораблі</a:t>
            </a:r>
            <a:r>
              <a:rPr lang="ru-RU" dirty="0" smtClean="0"/>
              <a:t> «Союз </a:t>
            </a:r>
            <a:r>
              <a:rPr lang="ru-RU" dirty="0" err="1" smtClean="0"/>
              <a:t>ТМ-4</a:t>
            </a:r>
            <a:r>
              <a:rPr lang="ru-RU" dirty="0" smtClean="0"/>
              <a:t>». Разом </a:t>
            </a:r>
            <a:r>
              <a:rPr lang="ru-RU" dirty="0" err="1" smtClean="0"/>
              <a:t>із</a:t>
            </a:r>
            <a:r>
              <a:rPr lang="ru-RU" dirty="0" smtClean="0"/>
              <a:t> ним </a:t>
            </a:r>
            <a:r>
              <a:rPr lang="ru-RU" dirty="0" err="1" smtClean="0"/>
              <a:t>стартували</a:t>
            </a:r>
            <a:r>
              <a:rPr lang="ru-RU" dirty="0" smtClean="0"/>
              <a:t> Володимир </a:t>
            </a:r>
            <a:r>
              <a:rPr lang="ru-RU" dirty="0" err="1" smtClean="0"/>
              <a:t>Тітов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Муса </a:t>
            </a:r>
            <a:r>
              <a:rPr lang="ru-RU" dirty="0" err="1" smtClean="0"/>
              <a:t>Манаров</a:t>
            </a:r>
            <a:r>
              <a:rPr lang="ru-RU" dirty="0" smtClean="0"/>
              <a:t>. Левченко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на борту орбітальної </a:t>
            </a:r>
            <a:r>
              <a:rPr lang="ru-RU" dirty="0" err="1" smtClean="0"/>
              <a:t>станції</a:t>
            </a:r>
            <a:r>
              <a:rPr lang="ru-RU" dirty="0" smtClean="0"/>
              <a:t> «Мир»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на Землю на «</a:t>
            </a:r>
            <a:r>
              <a:rPr lang="ru-RU" dirty="0" err="1" smtClean="0"/>
              <a:t>Союзі</a:t>
            </a:r>
            <a:r>
              <a:rPr lang="ru-RU" dirty="0" smtClean="0"/>
              <a:t> </a:t>
            </a:r>
            <a:r>
              <a:rPr lang="ru-RU" dirty="0" err="1" smtClean="0"/>
              <a:t>ТМ-3</a:t>
            </a:r>
            <a:r>
              <a:rPr lang="ru-RU" dirty="0" smtClean="0"/>
              <a:t>».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польоту</a:t>
            </a:r>
            <a:r>
              <a:rPr lang="ru-RU" dirty="0" smtClean="0"/>
              <a:t> космонавт проводив </a:t>
            </a:r>
            <a:r>
              <a:rPr lang="ru-RU" dirty="0" err="1" smtClean="0"/>
              <a:t>експеримент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«Бураном»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гострої</a:t>
            </a:r>
            <a:r>
              <a:rPr lang="ru-RU" dirty="0" smtClean="0"/>
              <a:t> </a:t>
            </a:r>
            <a:r>
              <a:rPr lang="ru-RU" dirty="0" err="1" smtClean="0"/>
              <a:t>адаптації</a:t>
            </a:r>
            <a:r>
              <a:rPr lang="ru-RU" dirty="0" smtClean="0"/>
              <a:t> до невагомості на </a:t>
            </a:r>
            <a:r>
              <a:rPr lang="ru-RU" dirty="0" err="1" smtClean="0"/>
              <a:t>спеціальному</a:t>
            </a:r>
            <a:r>
              <a:rPr lang="ru-RU" dirty="0" smtClean="0"/>
              <a:t> </a:t>
            </a:r>
            <a:r>
              <a:rPr lang="ru-RU" dirty="0" err="1" smtClean="0"/>
              <a:t>стенді</a:t>
            </a:r>
            <a:r>
              <a:rPr lang="ru-RU" dirty="0" smtClean="0"/>
              <a:t>, </a:t>
            </a:r>
            <a:r>
              <a:rPr lang="ru-RU" dirty="0" err="1" smtClean="0"/>
              <a:t>розміщеному</a:t>
            </a:r>
            <a:r>
              <a:rPr lang="ru-RU" dirty="0" smtClean="0"/>
              <a:t> в </a:t>
            </a:r>
            <a:r>
              <a:rPr lang="ru-RU" dirty="0" err="1" smtClean="0"/>
              <a:t>побутовому</a:t>
            </a:r>
            <a:r>
              <a:rPr lang="ru-RU" dirty="0" smtClean="0"/>
              <a:t> </a:t>
            </a:r>
            <a:r>
              <a:rPr lang="ru-RU" dirty="0" err="1" smtClean="0"/>
              <a:t>відсіку</a:t>
            </a:r>
            <a:r>
              <a:rPr lang="ru-RU" dirty="0" smtClean="0"/>
              <a:t> «Союзу </a:t>
            </a:r>
            <a:r>
              <a:rPr lang="ru-RU" dirty="0" err="1" smtClean="0"/>
              <a:t>ТМ-4</a:t>
            </a:r>
            <a:r>
              <a:rPr lang="ru-RU" dirty="0" smtClean="0"/>
              <a:t>».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на </a:t>
            </a:r>
            <a:r>
              <a:rPr lang="ru-RU" dirty="0" err="1" smtClean="0"/>
              <a:t>станцію</a:t>
            </a:r>
            <a:r>
              <a:rPr lang="ru-RU" dirty="0" smtClean="0"/>
              <a:t> «Мир» </a:t>
            </a:r>
            <a:r>
              <a:rPr lang="ru-RU" dirty="0" err="1" smtClean="0"/>
              <a:t>і</a:t>
            </a:r>
            <a:r>
              <a:rPr lang="ru-RU" dirty="0" smtClean="0"/>
              <a:t> назад на Землю </a:t>
            </a:r>
            <a:r>
              <a:rPr lang="ru-RU" dirty="0" err="1" smtClean="0"/>
              <a:t>склала</a:t>
            </a:r>
            <a:r>
              <a:rPr lang="ru-RU" dirty="0" smtClean="0"/>
              <a:t> 7 </a:t>
            </a:r>
            <a:r>
              <a:rPr lang="ru-RU" dirty="0" err="1" smtClean="0"/>
              <a:t>діб</a:t>
            </a:r>
            <a:r>
              <a:rPr lang="ru-RU" dirty="0" smtClean="0"/>
              <a:t> 21 година 58 </a:t>
            </a:r>
            <a:r>
              <a:rPr lang="ru-RU" dirty="0" err="1" smtClean="0"/>
              <a:t>хвилин</a:t>
            </a:r>
            <a:r>
              <a:rPr lang="ru-RU" dirty="0" smtClean="0"/>
              <a:t> 12 секунд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 smtClean="0"/>
              <a:t>мужність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героїзм</a:t>
            </a:r>
            <a:r>
              <a:rPr lang="ru-RU" dirty="0" smtClean="0"/>
              <a:t>, </a:t>
            </a:r>
            <a:r>
              <a:rPr lang="ru-RU" dirty="0" err="1" smtClean="0"/>
              <a:t>проявлені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космічного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, указом </a:t>
            </a:r>
            <a:r>
              <a:rPr lang="ru-RU" dirty="0" err="1" smtClean="0"/>
              <a:t>Президії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СРСР</a:t>
            </a:r>
            <a:r>
              <a:rPr lang="ru-RU" dirty="0" smtClean="0"/>
              <a:t> </a:t>
            </a:r>
            <a:r>
              <a:rPr lang="ru-RU" dirty="0" smtClean="0"/>
              <a:t>Левченко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удостоєний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 Герой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Союзу, Льотчик-космонавт </a:t>
            </a:r>
            <a:r>
              <a:rPr lang="ru-RU" dirty="0" err="1" smtClean="0"/>
              <a:t>СРСР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нагороджений</a:t>
            </a:r>
            <a:r>
              <a:rPr lang="ru-RU" dirty="0" smtClean="0"/>
              <a:t> медаллю«Золота </a:t>
            </a:r>
            <a:r>
              <a:rPr lang="ru-RU" dirty="0" err="1" smtClean="0"/>
              <a:t>Зірка</a:t>
            </a:r>
            <a:r>
              <a:rPr lang="ru-RU" dirty="0" smtClean="0"/>
              <a:t>» та орденом </a:t>
            </a:r>
            <a:r>
              <a:rPr lang="ru-RU" dirty="0" err="1" smtClean="0"/>
              <a:t>Леніна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      Попович </a:t>
            </a:r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smtClean="0"/>
              <a:t>Романович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Перший космонавт-українець. Перший свій політ здійснив на супутнику</a:t>
            </a:r>
            <a:r>
              <a:rPr lang="ru-RU" dirty="0" smtClean="0"/>
              <a:t> «Восток-4</a:t>
            </a:r>
            <a:r>
              <a:rPr lang="ru-RU" dirty="0" smtClean="0"/>
              <a:t>»</a:t>
            </a:r>
            <a:r>
              <a:rPr lang="ru-RU" dirty="0" smtClean="0"/>
              <a:t> 12 </a:t>
            </a:r>
            <a:r>
              <a:rPr lang="ru-RU" dirty="0" err="1" smtClean="0"/>
              <a:t>серпня</a:t>
            </a:r>
            <a:r>
              <a:rPr lang="ru-RU" dirty="0" smtClean="0"/>
              <a:t> — 15 </a:t>
            </a:r>
            <a:r>
              <a:rPr lang="ru-RU" dirty="0" err="1" smtClean="0"/>
              <a:t>серпня</a:t>
            </a:r>
            <a:r>
              <a:rPr lang="ru-RU" dirty="0" smtClean="0"/>
              <a:t> 1962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smtClean="0"/>
              <a:t>перший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груповий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пілотованих</a:t>
            </a:r>
            <a:r>
              <a:rPr lang="ru-RU" dirty="0" smtClean="0"/>
              <a:t> </a:t>
            </a:r>
            <a:r>
              <a:rPr lang="ru-RU" dirty="0" err="1" smtClean="0"/>
              <a:t>кораблів</a:t>
            </a:r>
            <a:r>
              <a:rPr lang="ru-RU" dirty="0" smtClean="0"/>
              <a:t>.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проведені</a:t>
            </a:r>
            <a:r>
              <a:rPr lang="ru-RU" dirty="0" smtClean="0"/>
              <a:t> </a:t>
            </a:r>
            <a:r>
              <a:rPr lang="ru-RU" dirty="0" err="1" smtClean="0"/>
              <a:t>перші</a:t>
            </a:r>
            <a:r>
              <a:rPr lang="ru-RU" dirty="0" smtClean="0"/>
              <a:t> експерименти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радіозв'язку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взаємне</a:t>
            </a:r>
            <a:r>
              <a:rPr lang="ru-RU" dirty="0" smtClean="0"/>
              <a:t> </a:t>
            </a:r>
            <a:r>
              <a:rPr lang="ru-RU" dirty="0" err="1" smtClean="0"/>
              <a:t>фотографування</a:t>
            </a:r>
            <a:r>
              <a:rPr lang="ru-RU" dirty="0" smtClean="0"/>
              <a:t>.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в космос Попович </a:t>
            </a:r>
            <a:r>
              <a:rPr lang="ru-RU" dirty="0" err="1" smtClean="0"/>
              <a:t>зробив</a:t>
            </a:r>
            <a:r>
              <a:rPr lang="ru-RU" dirty="0" smtClean="0"/>
              <a:t> 3-19 липня 1974 як командир </a:t>
            </a:r>
            <a:r>
              <a:rPr lang="ru-RU" dirty="0" err="1" smtClean="0"/>
              <a:t>екіпажу</a:t>
            </a:r>
            <a:r>
              <a:rPr lang="ru-RU" dirty="0" smtClean="0"/>
              <a:t> </a:t>
            </a:r>
            <a:r>
              <a:rPr lang="ru-RU" dirty="0" err="1" smtClean="0"/>
              <a:t>космічного</a:t>
            </a:r>
            <a:r>
              <a:rPr lang="ru-RU" dirty="0" smtClean="0"/>
              <a:t> корабля</a:t>
            </a:r>
            <a:r>
              <a:rPr lang="ru-RU" dirty="0" smtClean="0"/>
              <a:t> «Союз-14</a:t>
            </a:r>
            <a:r>
              <a:rPr lang="ru-RU" dirty="0" smtClean="0"/>
              <a:t>». За </a:t>
            </a:r>
            <a:r>
              <a:rPr lang="ru-RU" dirty="0" err="1" smtClean="0"/>
              <a:t>мужність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відвагу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</a:t>
            </a:r>
            <a:r>
              <a:rPr lang="ru-RU" dirty="0" err="1" smtClean="0"/>
              <a:t>присвоєно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smtClean="0"/>
              <a:t> Героя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 rot="10800000" flipH="1" flipV="1">
            <a:off x="1571604" y="5524805"/>
            <a:ext cx="7358114" cy="859887"/>
          </a:xfrm>
        </p:spPr>
        <p:txBody>
          <a:bodyPr>
            <a:normAutofit/>
          </a:bodyPr>
          <a:lstStyle/>
          <a:p>
            <a:r>
              <a:rPr lang="ru-RU" dirty="0" err="1" smtClean="0"/>
              <a:t>З</a:t>
            </a:r>
            <a:r>
              <a:rPr lang="ru-RU" dirty="0" err="1" smtClean="0"/>
              <a:t>ліва</a:t>
            </a:r>
            <a:r>
              <a:rPr lang="ru-RU" dirty="0" smtClean="0"/>
              <a:t> направо: Володимир </a:t>
            </a:r>
            <a:r>
              <a:rPr lang="ru-RU" dirty="0" smtClean="0"/>
              <a:t>Титов, </a:t>
            </a:r>
            <a:r>
              <a:rPr lang="ru-RU" dirty="0" err="1" smtClean="0"/>
              <a:t>Анатолій</a:t>
            </a:r>
            <a:r>
              <a:rPr lang="ru-RU" dirty="0" smtClean="0"/>
              <a:t> Левченко,</a:t>
            </a:r>
            <a:br>
              <a:rPr lang="ru-RU" dirty="0" smtClean="0"/>
            </a:br>
            <a:r>
              <a:rPr lang="ru-RU" dirty="0" smtClean="0"/>
              <a:t>Муса </a:t>
            </a:r>
            <a:r>
              <a:rPr lang="ru-RU" dirty="0" err="1" smtClean="0"/>
              <a:t>Манаров</a:t>
            </a:r>
            <a:r>
              <a:rPr lang="ru-RU" dirty="0" smtClean="0"/>
              <a:t>, 21 грудня </a:t>
            </a:r>
            <a:r>
              <a:rPr lang="ru-RU" dirty="0" err="1" smtClean="0"/>
              <a:t>1987р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4714884"/>
            <a:ext cx="7343796" cy="61911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Екіпаж</a:t>
            </a:r>
            <a:r>
              <a:rPr lang="ru-RU" dirty="0" smtClean="0"/>
              <a:t> корабля «Союз </a:t>
            </a:r>
            <a:r>
              <a:rPr lang="ru-RU" dirty="0" err="1" smtClean="0"/>
              <a:t>ТМ-4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перед </a:t>
            </a:r>
            <a:r>
              <a:rPr lang="ru-RU" dirty="0" err="1" smtClean="0"/>
              <a:t>польотом</a:t>
            </a:r>
            <a:r>
              <a:rPr lang="ru-RU" dirty="0" smtClean="0"/>
              <a:t>: </a:t>
            </a:r>
            <a:endParaRPr lang="ru-RU" dirty="0"/>
          </a:p>
        </p:txBody>
      </p:sp>
      <p:pic>
        <p:nvPicPr>
          <p:cNvPr id="9" name="Содержимое 3" descr="Алєксандров_Романенко_Левченко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306" b="4306"/>
          <a:stretch>
            <a:fillRect/>
          </a:stretch>
        </p:blipFill>
        <p:spPr>
          <a:xfrm>
            <a:off x="214282" y="3929066"/>
            <a:ext cx="7653358" cy="4348171"/>
          </a:xfrm>
        </p:spPr>
      </p:pic>
      <p:pic>
        <p:nvPicPr>
          <p:cNvPr id="12" name="Рисунок 11" descr="Алєксандров_Романенко_Левченко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306" b="4306"/>
          <a:stretch>
            <a:fillRect/>
          </a:stretch>
        </p:blipFill>
        <p:spPr>
          <a:xfrm>
            <a:off x="1560576" y="0"/>
            <a:ext cx="7583424" cy="4568952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Каденюк</a:t>
            </a:r>
            <a:r>
              <a:rPr lang="ru-RU" dirty="0" smtClean="0"/>
              <a:t>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Костянтинович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dirty="0" smtClean="0"/>
              <a:t> перший </a:t>
            </a:r>
            <a:r>
              <a:rPr lang="ru-RU" dirty="0" smtClean="0"/>
              <a:t>       космонавт</a:t>
            </a:r>
            <a:r>
              <a:rPr lang="ru-RU" dirty="0" smtClean="0"/>
              <a:t> </a:t>
            </a:r>
            <a:r>
              <a:rPr lang="ru-RU" dirty="0" smtClean="0"/>
              <a:t>  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smtClean="0"/>
              <a:t> </a:t>
            </a:r>
            <a:r>
              <a:rPr lang="ru-RU" dirty="0" smtClean="0"/>
              <a:t>України.</a:t>
            </a:r>
            <a:endParaRPr lang="ru-RU" dirty="0"/>
          </a:p>
        </p:txBody>
      </p:sp>
      <p:pic>
        <p:nvPicPr>
          <p:cNvPr id="14" name="Содержимое 13" descr="250px-Leonid_Kadenyuk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75100" y="1974850"/>
            <a:ext cx="3175000" cy="397510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Каденюк</a:t>
            </a:r>
            <a:r>
              <a:rPr lang="ru-RU" dirty="0" smtClean="0"/>
              <a:t>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Костянтинович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/>
              <a:t>В </a:t>
            </a:r>
            <a:r>
              <a:rPr lang="ru-RU" dirty="0" err="1" smtClean="0"/>
              <a:t>серпні</a:t>
            </a:r>
            <a:r>
              <a:rPr lang="ru-RU" dirty="0" smtClean="0"/>
              <a:t> 1976 року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відібраний</a:t>
            </a:r>
            <a:r>
              <a:rPr lang="ru-RU" dirty="0" smtClean="0"/>
              <a:t> до загону </a:t>
            </a:r>
            <a:r>
              <a:rPr lang="ru-RU" dirty="0" err="1" smtClean="0"/>
              <a:t>радянських</a:t>
            </a:r>
            <a:r>
              <a:rPr lang="ru-RU" dirty="0" smtClean="0"/>
              <a:t> космонавтів у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багаторазової</a:t>
            </a:r>
            <a:r>
              <a:rPr lang="ru-RU" dirty="0" smtClean="0"/>
              <a:t> </a:t>
            </a:r>
            <a:r>
              <a:rPr lang="ru-RU" dirty="0" err="1" smtClean="0"/>
              <a:t>космічної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 «Буран</a:t>
            </a:r>
            <a:r>
              <a:rPr lang="ru-RU" dirty="0" smtClean="0"/>
              <a:t>».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В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19 листопада по 5 грудня 1997 року 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космічний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на </a:t>
            </a:r>
            <a:r>
              <a:rPr lang="ru-RU" dirty="0" err="1" smtClean="0"/>
              <a:t>американському</a:t>
            </a:r>
            <a:r>
              <a:rPr lang="ru-RU" dirty="0" smtClean="0"/>
              <a:t> БТКК «</a:t>
            </a:r>
            <a:r>
              <a:rPr lang="ru-RU" dirty="0" err="1" smtClean="0"/>
              <a:t>Колумбія</a:t>
            </a:r>
            <a:r>
              <a:rPr lang="ru-RU" dirty="0" smtClean="0"/>
              <a:t>»</a:t>
            </a:r>
            <a:r>
              <a:rPr lang="de-DE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виконував</a:t>
            </a:r>
            <a:r>
              <a:rPr lang="ru-RU" dirty="0" smtClean="0"/>
              <a:t> </a:t>
            </a:r>
            <a:r>
              <a:rPr lang="ru-RU" dirty="0" err="1" smtClean="0"/>
              <a:t>біологічні</a:t>
            </a:r>
            <a:r>
              <a:rPr lang="ru-RU" dirty="0" smtClean="0"/>
              <a:t> експерименти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українсько-американського</a:t>
            </a:r>
            <a:r>
              <a:rPr lang="ru-RU" dirty="0" smtClean="0"/>
              <a:t> </a:t>
            </a:r>
            <a:r>
              <a:rPr lang="ru-RU" dirty="0" err="1" smtClean="0"/>
              <a:t>досліду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видами </a:t>
            </a:r>
            <a:r>
              <a:rPr lang="ru-RU" dirty="0" err="1" smtClean="0"/>
              <a:t>рослин</a:t>
            </a:r>
            <a:r>
              <a:rPr lang="ru-RU" dirty="0" smtClean="0"/>
              <a:t>: </a:t>
            </a:r>
            <a:r>
              <a:rPr lang="ru-RU" dirty="0" err="1" smtClean="0"/>
              <a:t>ріпа</a:t>
            </a:r>
            <a:r>
              <a:rPr lang="ru-RU" dirty="0" smtClean="0"/>
              <a:t>, соя </a:t>
            </a:r>
            <a:r>
              <a:rPr lang="ru-RU" dirty="0" err="1" smtClean="0"/>
              <a:t>і</a:t>
            </a:r>
            <a:r>
              <a:rPr lang="ru-RU" dirty="0" smtClean="0"/>
              <a:t> мох. </a:t>
            </a:r>
            <a:r>
              <a:rPr lang="ru-RU" dirty="0" err="1" smtClean="0"/>
              <a:t>Основна</a:t>
            </a:r>
            <a:r>
              <a:rPr lang="ru-RU" dirty="0" smtClean="0"/>
              <a:t> мета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експериментів</a:t>
            </a:r>
            <a:r>
              <a:rPr lang="ru-RU" dirty="0" smtClean="0"/>
              <a:t> —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стану невагомості на фотосинтетичний </a:t>
            </a:r>
            <a:r>
              <a:rPr lang="ru-RU" dirty="0" err="1" smtClean="0"/>
              <a:t>апарат</a:t>
            </a:r>
            <a:r>
              <a:rPr lang="ru-RU" dirty="0" smtClean="0"/>
              <a:t> </a:t>
            </a:r>
            <a:r>
              <a:rPr lang="ru-RU" dirty="0" err="1" smtClean="0"/>
              <a:t>рослин</a:t>
            </a:r>
            <a:r>
              <a:rPr lang="ru-RU" dirty="0" smtClean="0"/>
              <a:t>, на </a:t>
            </a:r>
            <a:r>
              <a:rPr lang="ru-RU" dirty="0" err="1" smtClean="0"/>
              <a:t>запліднення</a:t>
            </a:r>
            <a:r>
              <a:rPr lang="ru-RU" dirty="0" smtClean="0"/>
              <a:t> та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зародка</a:t>
            </a:r>
            <a:r>
              <a:rPr lang="ru-RU" dirty="0" smtClean="0"/>
              <a:t>, на </a:t>
            </a:r>
            <a:r>
              <a:rPr lang="ru-RU" dirty="0" err="1" smtClean="0"/>
              <a:t>експресію</a:t>
            </a:r>
            <a:r>
              <a:rPr lang="ru-RU" dirty="0" smtClean="0"/>
              <a:t> генів у тканинах </a:t>
            </a:r>
            <a:r>
              <a:rPr lang="ru-RU" dirty="0" err="1" smtClean="0"/>
              <a:t>сої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рапи</a:t>
            </a:r>
            <a:r>
              <a:rPr lang="ru-RU" dirty="0" smtClean="0"/>
              <a:t>, на </a:t>
            </a:r>
            <a:r>
              <a:rPr lang="ru-RU" dirty="0" err="1" smtClean="0"/>
              <a:t>вміст</a:t>
            </a:r>
            <a:r>
              <a:rPr lang="ru-RU" dirty="0" smtClean="0"/>
              <a:t> фітогормонів у </a:t>
            </a:r>
            <a:r>
              <a:rPr lang="ru-RU" dirty="0" err="1" smtClean="0"/>
              <a:t>рослинах</a:t>
            </a:r>
            <a:r>
              <a:rPr lang="ru-RU" dirty="0" smtClean="0"/>
              <a:t> </a:t>
            </a:r>
            <a:r>
              <a:rPr lang="ru-RU" dirty="0" err="1" smtClean="0"/>
              <a:t>рапи</a:t>
            </a:r>
            <a:r>
              <a:rPr lang="ru-RU" dirty="0" smtClean="0"/>
              <a:t>, на </a:t>
            </a:r>
            <a:r>
              <a:rPr lang="ru-RU" dirty="0" err="1" smtClean="0"/>
              <a:t>вуглеводний</a:t>
            </a:r>
            <a:r>
              <a:rPr lang="ru-RU" dirty="0" smtClean="0"/>
              <a:t> метаболізм та ультраструктуру клітинпроростків </a:t>
            </a:r>
            <a:r>
              <a:rPr lang="ru-RU" dirty="0" err="1" smtClean="0"/>
              <a:t>сої</a:t>
            </a:r>
            <a:r>
              <a:rPr lang="ru-RU" dirty="0" smtClean="0"/>
              <a:t>, на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проростків</a:t>
            </a:r>
            <a:r>
              <a:rPr lang="ru-RU" dirty="0" smtClean="0"/>
              <a:t> </a:t>
            </a:r>
            <a:r>
              <a:rPr lang="ru-RU" dirty="0" err="1" smtClean="0"/>
              <a:t>сої</a:t>
            </a:r>
            <a:r>
              <a:rPr lang="ru-RU" dirty="0" smtClean="0"/>
              <a:t> </a:t>
            </a:r>
            <a:r>
              <a:rPr lang="ru-RU" dirty="0" err="1" smtClean="0"/>
              <a:t>патогенним</a:t>
            </a:r>
            <a:r>
              <a:rPr lang="ru-RU" dirty="0" smtClean="0"/>
              <a:t> грибом </a:t>
            </a:r>
            <a:r>
              <a:rPr lang="ru-RU" dirty="0" err="1" smtClean="0"/>
              <a:t>фітофтори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   Кінець!</a:t>
            </a:r>
            <a:endParaRPr lang="ru-RU" dirty="0"/>
          </a:p>
        </p:txBody>
      </p:sp>
      <p:sp>
        <p:nvSpPr>
          <p:cNvPr id="17" name="Содержимое 1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Презентацію підготувала</a:t>
            </a:r>
          </a:p>
          <a:p>
            <a:pPr>
              <a:buNone/>
            </a:pPr>
            <a:r>
              <a:rPr lang="uk-UA" dirty="0" smtClean="0"/>
              <a:t>                                                      учениця 10 – А класу</a:t>
            </a:r>
          </a:p>
          <a:p>
            <a:pPr>
              <a:buNone/>
            </a:pPr>
            <a:r>
              <a:rPr lang="uk-UA" dirty="0" smtClean="0"/>
              <a:t>                                                              Ющенко Наталія</a:t>
            </a:r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 flipH="1">
            <a:off x="9243994" y="5500702"/>
            <a:ext cx="185790" cy="6429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71604" y="4643446"/>
            <a:ext cx="7329518" cy="78581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Попович </a:t>
            </a:r>
            <a:r>
              <a:rPr lang="uk-UA" dirty="0" smtClean="0"/>
              <a:t>Павло Романович – 4 радянський льотчик-космонавт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Popovich_vostok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529" b="9529"/>
          <a:stretch>
            <a:fillRect/>
          </a:stretch>
        </p:blipFill>
        <p:spPr>
          <a:xfrm>
            <a:off x="2000232" y="214290"/>
            <a:ext cx="6995681" cy="4214842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        Попов </a:t>
            </a:r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Іванович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Здійснив</a:t>
            </a:r>
            <a:r>
              <a:rPr lang="ru-RU" dirty="0" smtClean="0"/>
              <a:t> 3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польоти</a:t>
            </a:r>
            <a:r>
              <a:rPr lang="ru-RU" dirty="0" smtClean="0"/>
              <a:t>. Перший </a:t>
            </a:r>
            <a:r>
              <a:rPr lang="ru-RU" dirty="0" err="1" smtClean="0"/>
              <a:t>політ</a:t>
            </a:r>
            <a:r>
              <a:rPr lang="ru-RU" dirty="0" smtClean="0"/>
              <a:t> (1980) </a:t>
            </a:r>
            <a:r>
              <a:rPr lang="ru-RU" dirty="0" err="1" smtClean="0"/>
              <a:t>тривав</a:t>
            </a:r>
            <a:r>
              <a:rPr lang="ru-RU" dirty="0" smtClean="0"/>
              <a:t> 185 </a:t>
            </a:r>
            <a:r>
              <a:rPr lang="ru-RU" dirty="0" err="1" smtClean="0"/>
              <a:t>діб</a:t>
            </a:r>
            <a:r>
              <a:rPr lang="ru-RU" dirty="0" smtClean="0"/>
              <a:t>, проходив на 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 «Союз-35» </a:t>
            </a:r>
            <a:r>
              <a:rPr lang="ru-RU" dirty="0" err="1" smtClean="0"/>
              <a:t>з</a:t>
            </a:r>
            <a:r>
              <a:rPr lang="ru-RU" dirty="0" smtClean="0"/>
              <a:t> посадкою на «Союз-37». За </a:t>
            </a:r>
            <a:r>
              <a:rPr lang="ru-RU" dirty="0" err="1" smtClean="0"/>
              <a:t>успішне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</a:t>
            </a:r>
            <a:r>
              <a:rPr lang="ru-RU" dirty="0" err="1" smtClean="0"/>
              <a:t>польоту</a:t>
            </a:r>
            <a:r>
              <a:rPr lang="ru-RU" dirty="0" smtClean="0"/>
              <a:t> </a:t>
            </a:r>
            <a:r>
              <a:rPr lang="ru-RU" dirty="0" err="1" smtClean="0"/>
              <a:t>Леоніду</a:t>
            </a:r>
            <a:r>
              <a:rPr lang="ru-RU" dirty="0" smtClean="0"/>
              <a:t> Попову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присвоєно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 «льотчик-космонавт </a:t>
            </a:r>
            <a:r>
              <a:rPr lang="ru-RU" dirty="0" err="1" smtClean="0"/>
              <a:t>СРСР</a:t>
            </a:r>
            <a:r>
              <a:rPr lang="ru-RU" dirty="0" smtClean="0"/>
              <a:t>» та </a:t>
            </a:r>
            <a:r>
              <a:rPr lang="ru-RU" dirty="0" err="1" smtClean="0"/>
              <a:t>звання</a:t>
            </a:r>
            <a:r>
              <a:rPr lang="ru-RU" dirty="0" smtClean="0"/>
              <a:t> Героя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Союзу.</a:t>
            </a:r>
          </a:p>
          <a:p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відбувся</a:t>
            </a:r>
            <a:r>
              <a:rPr lang="ru-RU" dirty="0" smtClean="0"/>
              <a:t> у 1981 </a:t>
            </a:r>
            <a:r>
              <a:rPr lang="ru-RU" dirty="0" err="1" smtClean="0"/>
              <a:t>році</a:t>
            </a:r>
            <a:r>
              <a:rPr lang="ru-RU" dirty="0" smtClean="0"/>
              <a:t> на 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 «Союз-40» в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міжнародного</a:t>
            </a:r>
            <a:r>
              <a:rPr lang="ru-RU" dirty="0" smtClean="0"/>
              <a:t> </a:t>
            </a:r>
            <a:r>
              <a:rPr lang="ru-RU" dirty="0" err="1" smtClean="0"/>
              <a:t>космічного</a:t>
            </a:r>
            <a:r>
              <a:rPr lang="ru-RU" dirty="0" smtClean="0"/>
              <a:t> </a:t>
            </a:r>
            <a:r>
              <a:rPr lang="ru-RU" dirty="0" err="1" smtClean="0"/>
              <a:t>екіпажу</a:t>
            </a:r>
            <a:r>
              <a:rPr lang="ru-RU" dirty="0" smtClean="0"/>
              <a:t>.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тривав</a:t>
            </a:r>
            <a:r>
              <a:rPr lang="ru-RU" dirty="0" smtClean="0"/>
              <a:t> 9 </a:t>
            </a:r>
            <a:r>
              <a:rPr lang="ru-RU" dirty="0" err="1" smtClean="0"/>
              <a:t>діб</a:t>
            </a:r>
            <a:r>
              <a:rPr lang="ru-RU" dirty="0" smtClean="0"/>
              <a:t>, </a:t>
            </a:r>
            <a:r>
              <a:rPr lang="ru-RU" dirty="0" err="1" smtClean="0"/>
              <a:t>польотне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успішно</a:t>
            </a:r>
            <a:r>
              <a:rPr lang="ru-RU" dirty="0" smtClean="0"/>
              <a:t> </a:t>
            </a:r>
            <a:r>
              <a:rPr lang="ru-RU" dirty="0" err="1" smtClean="0"/>
              <a:t>виконано</a:t>
            </a:r>
            <a:r>
              <a:rPr lang="ru-RU" dirty="0" smtClean="0"/>
              <a:t>. За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Леоніду</a:t>
            </a:r>
            <a:r>
              <a:rPr lang="ru-RU" dirty="0" smtClean="0"/>
              <a:t> Попову </a:t>
            </a:r>
            <a:r>
              <a:rPr lang="ru-RU" dirty="0" err="1" smtClean="0"/>
              <a:t>присвоєно</a:t>
            </a:r>
            <a:r>
              <a:rPr lang="ru-RU" dirty="0" smtClean="0"/>
              <a:t> </a:t>
            </a:r>
            <a:r>
              <a:rPr lang="ru-RU" dirty="0" err="1" smtClean="0"/>
              <a:t>звання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Героя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Союзу.</a:t>
            </a:r>
          </a:p>
          <a:p>
            <a:r>
              <a:rPr lang="ru-RU" dirty="0" err="1" smtClean="0"/>
              <a:t>Третій</a:t>
            </a:r>
            <a:r>
              <a:rPr lang="ru-RU" dirty="0" smtClean="0"/>
              <a:t> </a:t>
            </a:r>
            <a:r>
              <a:rPr lang="ru-RU" dirty="0" err="1" smtClean="0"/>
              <a:t>політ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здійснено</a:t>
            </a:r>
            <a:r>
              <a:rPr lang="ru-RU" dirty="0" smtClean="0"/>
              <a:t> на космічному </a:t>
            </a:r>
            <a:r>
              <a:rPr lang="ru-RU" dirty="0" err="1" smtClean="0"/>
              <a:t>кораблі</a:t>
            </a:r>
            <a:r>
              <a:rPr lang="ru-RU" dirty="0" smtClean="0"/>
              <a:t> «Союз Т-7» та </a:t>
            </a:r>
            <a:r>
              <a:rPr lang="ru-RU" dirty="0" err="1" smtClean="0"/>
              <a:t>орбітальній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 «Салют-7».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Попов Леонід Іванович, </a:t>
            </a:r>
            <a:r>
              <a:rPr lang="ru-RU" dirty="0" smtClean="0"/>
              <a:t>Восток-4, Союз-14</a:t>
            </a:r>
            <a:endParaRPr lang="ru-RU" dirty="0"/>
          </a:p>
        </p:txBody>
      </p:sp>
      <p:pic>
        <p:nvPicPr>
          <p:cNvPr id="11" name="Рисунок 10" descr="0005500240032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3804763" y="0"/>
            <a:ext cx="3208235" cy="4500546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Ляхов </a:t>
            </a:r>
            <a:r>
              <a:rPr lang="ru-RU" dirty="0" smtClean="0"/>
              <a:t>Володимир </a:t>
            </a:r>
            <a:r>
              <a:rPr lang="ru-RU" dirty="0" err="1" smtClean="0"/>
              <a:t>Афанасійович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Радянський</a:t>
            </a:r>
            <a:r>
              <a:rPr lang="ru-RU" dirty="0" smtClean="0"/>
              <a:t>, український космонавт, </a:t>
            </a:r>
            <a:r>
              <a:rPr lang="ru-RU" dirty="0" err="1" smtClean="0"/>
              <a:t>двічі</a:t>
            </a:r>
            <a:r>
              <a:rPr lang="ru-RU" dirty="0" smtClean="0"/>
              <a:t> Герой </a:t>
            </a:r>
            <a:r>
              <a:rPr lang="ru-RU" dirty="0" err="1" smtClean="0"/>
              <a:t>Радянського</a:t>
            </a:r>
            <a:r>
              <a:rPr lang="ru-RU" dirty="0" smtClean="0"/>
              <a:t> Союзу. </a:t>
            </a:r>
            <a:r>
              <a:rPr lang="ru-RU" dirty="0" err="1" smtClean="0"/>
              <a:t>Здійснив</a:t>
            </a:r>
            <a:r>
              <a:rPr lang="ru-RU" dirty="0" smtClean="0"/>
              <a:t> три </a:t>
            </a:r>
            <a:r>
              <a:rPr lang="ru-RU" dirty="0" err="1" smtClean="0"/>
              <a:t>польоти</a:t>
            </a:r>
            <a:r>
              <a:rPr lang="ru-RU" dirty="0" smtClean="0"/>
              <a:t> в космос: командиром </a:t>
            </a:r>
            <a:r>
              <a:rPr lang="ru-RU" dirty="0" err="1" smtClean="0"/>
              <a:t>кораблів</a:t>
            </a:r>
            <a:r>
              <a:rPr lang="ru-RU" dirty="0" smtClean="0"/>
              <a:t> «Союз-32»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 «Салют-6»(посадка на «</a:t>
            </a:r>
            <a:r>
              <a:rPr lang="ru-RU" dirty="0" err="1" smtClean="0"/>
              <a:t>Союзі-34</a:t>
            </a:r>
            <a:r>
              <a:rPr lang="ru-RU" dirty="0" smtClean="0"/>
              <a:t>»), «Союз Т-9»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 «Салют-7», «Союз </a:t>
            </a:r>
            <a:r>
              <a:rPr lang="ru-RU" dirty="0" err="1" smtClean="0"/>
              <a:t>ТМ-6</a:t>
            </a:r>
            <a:r>
              <a:rPr lang="ru-RU" dirty="0" smtClean="0"/>
              <a:t>»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відвідинами</a:t>
            </a:r>
            <a:r>
              <a:rPr lang="ru-RU" dirty="0" smtClean="0"/>
              <a:t> </a:t>
            </a:r>
            <a:r>
              <a:rPr lang="ru-RU" dirty="0" err="1" smtClean="0"/>
              <a:t>станції</a:t>
            </a:r>
            <a:r>
              <a:rPr lang="ru-RU" dirty="0" smtClean="0"/>
              <a:t> «Мир» (посадка на «</a:t>
            </a:r>
            <a:r>
              <a:rPr lang="ru-RU" dirty="0" err="1" smtClean="0"/>
              <a:t>Союзі-ТМ-5</a:t>
            </a:r>
            <a:r>
              <a:rPr lang="ru-RU" dirty="0" smtClean="0"/>
              <a:t>»)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тривалістю</a:t>
            </a:r>
            <a:r>
              <a:rPr lang="ru-RU" dirty="0" smtClean="0"/>
              <a:t> 333 доби 7 годин 17 </a:t>
            </a:r>
            <a:r>
              <a:rPr lang="ru-RU" dirty="0" err="1" smtClean="0"/>
              <a:t>хвилин</a:t>
            </a:r>
            <a:r>
              <a:rPr lang="ru-RU" dirty="0" smtClean="0"/>
              <a:t> 37 секунд; три </a:t>
            </a:r>
            <a:r>
              <a:rPr lang="ru-RU" dirty="0" err="1" smtClean="0"/>
              <a:t>виходи</a:t>
            </a:r>
            <a:r>
              <a:rPr lang="ru-RU" dirty="0" smtClean="0"/>
              <a:t> у </a:t>
            </a:r>
            <a:r>
              <a:rPr lang="ru-RU" dirty="0" err="1" smtClean="0"/>
              <a:t>відкритий</a:t>
            </a:r>
            <a:r>
              <a:rPr lang="ru-RU" dirty="0" smtClean="0"/>
              <a:t> космос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тривалістю</a:t>
            </a:r>
            <a:r>
              <a:rPr lang="ru-RU" dirty="0" smtClean="0"/>
              <a:t> 7 годин 7 </a:t>
            </a:r>
            <a:r>
              <a:rPr lang="ru-RU" dirty="0" err="1" smtClean="0"/>
              <a:t>хвилин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Ляхов</a:t>
            </a:r>
            <a:r>
              <a:rPr lang="uk-UA" dirty="0" smtClean="0"/>
              <a:t> Володимир Афанасійович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" name="Рисунок 12" descr="00055402400320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3357554" y="0"/>
            <a:ext cx="3695729" cy="4568952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Васютін</a:t>
            </a:r>
            <a:r>
              <a:rPr lang="ru-RU" dirty="0" smtClean="0"/>
              <a:t> </a:t>
            </a:r>
            <a:r>
              <a:rPr lang="ru-RU" dirty="0" smtClean="0"/>
              <a:t>Володимир </a:t>
            </a:r>
            <a:r>
              <a:rPr lang="ru-RU" dirty="0" err="1" smtClean="0"/>
              <a:t>Володимирович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dirty="0" err="1" smtClean="0"/>
              <a:t>радянський</a:t>
            </a:r>
            <a:r>
              <a:rPr lang="ru-RU" dirty="0" smtClean="0"/>
              <a:t> космонавт українського </a:t>
            </a:r>
            <a:r>
              <a:rPr lang="ru-RU" dirty="0" err="1" smtClean="0"/>
              <a:t>походження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17 </a:t>
            </a:r>
            <a:r>
              <a:rPr lang="ru-RU" dirty="0" err="1" smtClean="0"/>
              <a:t>вересня</a:t>
            </a:r>
            <a:r>
              <a:rPr lang="ru-RU" dirty="0" smtClean="0"/>
              <a:t> 1985 року </a:t>
            </a:r>
            <a:r>
              <a:rPr lang="ru-RU" dirty="0" err="1" smtClean="0"/>
              <a:t>Васютін</a:t>
            </a:r>
            <a:r>
              <a:rPr lang="ru-RU" dirty="0" smtClean="0"/>
              <a:t> </a:t>
            </a:r>
            <a:r>
              <a:rPr lang="ru-RU" dirty="0" err="1" smtClean="0"/>
              <a:t>здійснив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перший </a:t>
            </a:r>
            <a:r>
              <a:rPr lang="ru-RU" dirty="0" err="1" smtClean="0"/>
              <a:t>політ</a:t>
            </a:r>
            <a:r>
              <a:rPr lang="ru-RU" dirty="0" smtClean="0"/>
              <a:t> у космос як командир корабля «Союз Т-14» до </a:t>
            </a:r>
            <a:r>
              <a:rPr lang="ru-RU" dirty="0" err="1" smtClean="0"/>
              <a:t>станції</a:t>
            </a:r>
            <a:r>
              <a:rPr lang="ru-RU" dirty="0" smtClean="0"/>
              <a:t> «Салют-7».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перебування</a:t>
            </a:r>
            <a:r>
              <a:rPr lang="ru-RU" dirty="0" smtClean="0"/>
              <a:t> на </a:t>
            </a:r>
            <a:r>
              <a:rPr lang="ru-RU" dirty="0" err="1" smtClean="0"/>
              <a:t>станції</a:t>
            </a:r>
            <a:r>
              <a:rPr lang="ru-RU" dirty="0" smtClean="0"/>
              <a:t> </a:t>
            </a:r>
            <a:r>
              <a:rPr lang="ru-RU" dirty="0" err="1" smtClean="0"/>
              <a:t>Васютін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захворів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62-й день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перебування</a:t>
            </a:r>
            <a:r>
              <a:rPr lang="ru-RU" dirty="0" smtClean="0"/>
              <a:t> там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вимушений</a:t>
            </a:r>
            <a:r>
              <a:rPr lang="ru-RU" dirty="0" smtClean="0"/>
              <a:t> </a:t>
            </a:r>
            <a:r>
              <a:rPr lang="ru-RU" dirty="0" err="1" smtClean="0"/>
              <a:t>повернутися</a:t>
            </a:r>
            <a:r>
              <a:rPr lang="ru-RU" dirty="0" smtClean="0"/>
              <a:t> на Землю.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Васютін</a:t>
            </a:r>
            <a:r>
              <a:rPr lang="ru-RU" dirty="0" smtClean="0"/>
              <a:t> Володимир </a:t>
            </a:r>
            <a:r>
              <a:rPr lang="ru-RU" dirty="0" err="1" smtClean="0"/>
              <a:t>Володимирович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" name="Содержимое 12" descr="516590827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428992" y="1857364"/>
            <a:ext cx="3643338" cy="3786214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228</TotalTime>
  <Words>142</Words>
  <Application>Microsoft Office PowerPoint</Application>
  <PresentationFormat>Экран (4:3)</PresentationFormat>
  <Paragraphs>52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Обычная</vt:lpstr>
      <vt:lpstr>Українські космонавти</vt:lpstr>
      <vt:lpstr>       Попович Павло Романович</vt:lpstr>
      <vt:lpstr> Попович Павло Романович – 4 радянський льотчик-космонавт </vt:lpstr>
      <vt:lpstr>          Попов Леонід Іванович </vt:lpstr>
      <vt:lpstr>Попов Леонід Іванович, Восток-4, Союз-14</vt:lpstr>
      <vt:lpstr> Ляхов Володимир Афанасійович </vt:lpstr>
      <vt:lpstr>Ляхов Володимир Афанасійович </vt:lpstr>
      <vt:lpstr> Васютін Володимир Володимирович </vt:lpstr>
      <vt:lpstr>Васютін Володимир Володимирович</vt:lpstr>
      <vt:lpstr>Береговий Георгій Тимофійович</vt:lpstr>
      <vt:lpstr>Береговий Георгій Тимофійович</vt:lpstr>
      <vt:lpstr> Жолобов Віталій Михайлович </vt:lpstr>
      <vt:lpstr>Жолобов Віталій Михайлович</vt:lpstr>
      <vt:lpstr> Шонін Георгій Степанович </vt:lpstr>
      <vt:lpstr>Шонін Георгій Степанович</vt:lpstr>
      <vt:lpstr> Кизим Леонід Денисович </vt:lpstr>
      <vt:lpstr>Кизим Леонід Денисович</vt:lpstr>
      <vt:lpstr> Арцебарський Анатолій Павлович </vt:lpstr>
      <vt:lpstr> Левченко Анатолій Семенович </vt:lpstr>
      <vt:lpstr>Екіпаж корабля «Союз ТМ-4» перед польотом: </vt:lpstr>
      <vt:lpstr> Каденюк Леонід Костянтинович </vt:lpstr>
      <vt:lpstr> Каденюк Леонід Костянтинович </vt:lpstr>
      <vt:lpstr>                      Кінець!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VT</dc:creator>
  <cp:lastModifiedBy>VT</cp:lastModifiedBy>
  <cp:revision>19</cp:revision>
  <dcterms:created xsi:type="dcterms:W3CDTF">2012-11-27T15:39:48Z</dcterms:created>
  <dcterms:modified xsi:type="dcterms:W3CDTF">2012-11-27T19:28:23Z</dcterms:modified>
</cp:coreProperties>
</file>