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F753-C6B6-4B4E-890A-41EBF3915894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C4F8-80A6-4864-B671-00BC6FBFBE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59" y="1340769"/>
            <a:ext cx="776306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uk-UA" sz="13800" i="1" dirty="0" smtClean="0">
                <a:solidFill>
                  <a:srgbClr val="FF0000"/>
                </a:solidFill>
                <a:latin typeface="Garamond" pitchFamily="18" charset="0"/>
              </a:rPr>
              <a:t>Генератори</a:t>
            </a:r>
            <a:endParaRPr lang="ru-RU" sz="13800" i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Винахідник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6440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836712"/>
            <a:ext cx="4499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/>
              <a:t>Хіра́ґа Ґенна́й </a:t>
            </a:r>
            <a:r>
              <a:rPr lang="uk-UA" sz="3200" dirty="0" smtClean="0"/>
              <a:t>(</a:t>
            </a:r>
            <a:r>
              <a:rPr lang="en-US" sz="3200" dirty="0" smtClean="0"/>
              <a:t>1728 — 24 </a:t>
            </a:r>
            <a:r>
              <a:rPr lang="vi-VN" sz="3200" dirty="0" smtClean="0"/>
              <a:t>січня 1780) — японський винахідник, фармацевт, письменник. Походив з провінції Санукі. Справжнє ім'я — Хіраґа Кунітомо. Вивчав фармацевтику, голландські науки, економіку, японські науки.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286000"/>
            <a:ext cx="5219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Генератор</a:t>
            </a:r>
            <a:r>
              <a:rPr lang="ru-RU" sz="3600" dirty="0" smtClean="0"/>
              <a:t> </a:t>
            </a:r>
            <a:r>
              <a:rPr lang="en-US" sz="3600" dirty="0" smtClean="0"/>
              <a:t> — </a:t>
            </a:r>
            <a:r>
              <a:rPr lang="ru-RU" sz="3600" dirty="0" err="1" smtClean="0"/>
              <a:t>пристрій</a:t>
            </a:r>
            <a:r>
              <a:rPr lang="ru-RU" sz="3600" dirty="0" smtClean="0"/>
              <a:t>, </a:t>
            </a:r>
            <a:r>
              <a:rPr lang="ru-RU" sz="3600" dirty="0" err="1" smtClean="0"/>
              <a:t>апарат</a:t>
            </a:r>
            <a:r>
              <a:rPr lang="ru-RU" sz="3600" dirty="0" smtClean="0"/>
              <a:t>  </a:t>
            </a:r>
            <a:r>
              <a:rPr lang="ru-RU" sz="3600" dirty="0" err="1" smtClean="0"/>
              <a:t>чи</a:t>
            </a:r>
            <a:r>
              <a:rPr lang="ru-RU" sz="3600" dirty="0" smtClean="0"/>
              <a:t> машина,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виробляє</a:t>
            </a:r>
            <a:r>
              <a:rPr lang="ru-RU" sz="3600" dirty="0" smtClean="0"/>
              <a:t> </a:t>
            </a:r>
            <a:r>
              <a:rPr lang="ru-RU" sz="3600" dirty="0" err="1" smtClean="0"/>
              <a:t>якийсь</a:t>
            </a:r>
            <a:r>
              <a:rPr lang="ru-RU" sz="3600" dirty="0" smtClean="0"/>
              <a:t> продукт, </a:t>
            </a:r>
            <a:r>
              <a:rPr lang="ru-RU" sz="3600" dirty="0" err="1" smtClean="0"/>
              <a:t>електричну</a:t>
            </a:r>
            <a:r>
              <a:rPr lang="ru-RU" sz="3600" dirty="0" smtClean="0"/>
              <a:t> </a:t>
            </a:r>
            <a:r>
              <a:rPr lang="ru-RU" sz="3600" dirty="0" err="1" smtClean="0"/>
              <a:t>енергію</a:t>
            </a:r>
            <a:r>
              <a:rPr lang="ru-RU" sz="3600" dirty="0" smtClean="0"/>
              <a:t> , </a:t>
            </a:r>
            <a:r>
              <a:rPr lang="ru-RU" sz="3600" dirty="0" err="1" smtClean="0"/>
              <a:t>створюють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електричні</a:t>
            </a:r>
            <a:r>
              <a:rPr lang="ru-RU" sz="3600" dirty="0" smtClean="0"/>
              <a:t>, </a:t>
            </a:r>
            <a:r>
              <a:rPr lang="ru-RU" sz="3600" dirty="0" err="1" smtClean="0"/>
              <a:t>електромагнітні</a:t>
            </a:r>
            <a:r>
              <a:rPr lang="ru-RU" sz="3600" dirty="0" smtClean="0"/>
              <a:t>, </a:t>
            </a:r>
            <a:r>
              <a:rPr lang="ru-RU" sz="3600" dirty="0" err="1" smtClean="0"/>
              <a:t>світлові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звукові</a:t>
            </a:r>
            <a:r>
              <a:rPr lang="ru-RU" sz="3600" dirty="0" smtClean="0"/>
              <a:t> </a:t>
            </a:r>
            <a:r>
              <a:rPr lang="ru-RU" sz="3600" dirty="0" err="1" smtClean="0"/>
              <a:t>сигнали</a:t>
            </a:r>
            <a:r>
              <a:rPr lang="ru-RU" sz="3600" dirty="0" smtClean="0"/>
              <a:t> — </a:t>
            </a:r>
            <a:r>
              <a:rPr lang="ru-RU" sz="3600" dirty="0" err="1" smtClean="0"/>
              <a:t>коливання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імпульси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429000"/>
            <a:ext cx="4067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/>
              <a:t>Інша</a:t>
            </a:r>
            <a:r>
              <a:rPr lang="ru-RU" sz="6000" dirty="0" smtClean="0"/>
              <a:t> </a:t>
            </a:r>
            <a:r>
              <a:rPr lang="ru-RU" sz="6000" dirty="0" err="1" smtClean="0"/>
              <a:t>назва</a:t>
            </a:r>
            <a:r>
              <a:rPr lang="ru-RU" sz="6000" dirty="0" smtClean="0"/>
              <a:t> генератора — </a:t>
            </a:r>
            <a:r>
              <a:rPr lang="ru-RU" sz="6000" dirty="0" err="1" smtClean="0">
                <a:solidFill>
                  <a:srgbClr val="FF0000"/>
                </a:solidFill>
              </a:rPr>
              <a:t>давач</a:t>
            </a:r>
            <a:r>
              <a:rPr lang="ru-RU" sz="6000" dirty="0" smtClean="0">
                <a:solidFill>
                  <a:srgbClr val="FF0000"/>
                </a:solidFill>
              </a:rPr>
              <a:t>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43250"/>
            <a:ext cx="4191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Види генераторів: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Генератор </a:t>
            </a:r>
            <a:r>
              <a:rPr lang="ru-RU" sz="3600" dirty="0" err="1" smtClean="0"/>
              <a:t>низьких</a:t>
            </a:r>
            <a:r>
              <a:rPr lang="ru-RU" sz="3600" dirty="0" smtClean="0"/>
              <a:t> частот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Імпульсний</a:t>
            </a:r>
            <a:r>
              <a:rPr lang="ru-RU" sz="3600" dirty="0" smtClean="0"/>
              <a:t> генератор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Генератор </a:t>
            </a:r>
            <a:r>
              <a:rPr lang="ru-RU" sz="3600" dirty="0" err="1" smtClean="0"/>
              <a:t>псевдовипадкових</a:t>
            </a:r>
            <a:r>
              <a:rPr lang="ru-RU" sz="3600" dirty="0" smtClean="0"/>
              <a:t> чисел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Генераторне</a:t>
            </a:r>
            <a:r>
              <a:rPr lang="ru-RU" sz="3600" dirty="0" smtClean="0"/>
              <a:t> </a:t>
            </a:r>
            <a:r>
              <a:rPr lang="ru-RU" sz="3600" dirty="0" err="1" smtClean="0"/>
              <a:t>гальмування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Генераторний</a:t>
            </a:r>
            <a:r>
              <a:rPr lang="ru-RU" sz="3600" dirty="0" smtClean="0"/>
              <a:t> газ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Електричний</a:t>
            </a:r>
            <a:r>
              <a:rPr lang="ru-RU" sz="3600" dirty="0" smtClean="0"/>
              <a:t> генератор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Електронний</a:t>
            </a:r>
            <a:r>
              <a:rPr lang="ru-RU" sz="3600" dirty="0" smtClean="0"/>
              <a:t> генератор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Мультивібратор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Квантовий</a:t>
            </a:r>
            <a:r>
              <a:rPr lang="ru-RU" sz="3600" dirty="0" smtClean="0"/>
              <a:t> генератор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/>
              <a:t>Автомобільний</a:t>
            </a:r>
            <a:r>
              <a:rPr lang="ru-RU" sz="3600" dirty="0" smtClean="0"/>
              <a:t> генератор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45432"/>
          </a:xfrm>
        </p:spPr>
        <p:txBody>
          <a:bodyPr>
            <a:noAutofit/>
          </a:bodyPr>
          <a:lstStyle/>
          <a:p>
            <a:r>
              <a:rPr lang="uk-UA" sz="16600" dirty="0" smtClean="0">
                <a:solidFill>
                  <a:srgbClr val="FF0000"/>
                </a:solidFill>
              </a:rPr>
              <a:t>Будова:</a:t>
            </a:r>
            <a:endParaRPr lang="ru-RU" sz="16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448"/>
            <a:ext cx="90594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79695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FF0000"/>
                </a:solidFill>
              </a:rPr>
              <a:t>Електричний</a:t>
            </a:r>
            <a:r>
              <a:rPr lang="ru-RU" sz="6600" dirty="0" smtClean="0">
                <a:solidFill>
                  <a:srgbClr val="FF0000"/>
                </a:solidFill>
              </a:rPr>
              <a:t> генератор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Електричний</a:t>
            </a:r>
            <a:r>
              <a:rPr lang="ru-RU" sz="2800" dirty="0" smtClean="0"/>
              <a:t> генератор - </a:t>
            </a:r>
            <a:r>
              <a:rPr lang="ru-RU" sz="2800" dirty="0" err="1" smtClean="0"/>
              <a:t>пристрій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призначений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перетворення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механічного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в </a:t>
            </a:r>
            <a:r>
              <a:rPr lang="ru-RU" sz="2800" dirty="0" err="1" smtClean="0"/>
              <a:t>енергію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електричного</a:t>
            </a:r>
            <a:r>
              <a:rPr lang="ru-RU" sz="2800" dirty="0" smtClean="0"/>
              <a:t> струму, </a:t>
            </a:r>
            <a:r>
              <a:rPr lang="ru-RU" sz="2800" dirty="0" err="1" smtClean="0"/>
              <a:t>здебільшого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використовуючи</a:t>
            </a:r>
            <a:r>
              <a:rPr lang="ru-RU" sz="2800" dirty="0" smtClean="0"/>
              <a:t> принцип </a:t>
            </a:r>
            <a:r>
              <a:rPr lang="ru-RU" sz="2800" dirty="0" err="1" smtClean="0"/>
              <a:t>електромагнітної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індукції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Електричний</a:t>
            </a:r>
            <a:r>
              <a:rPr lang="ru-RU" sz="2800" dirty="0" smtClean="0"/>
              <a:t> генератор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електричною</a:t>
            </a:r>
            <a:r>
              <a:rPr lang="ru-RU" sz="2800" dirty="0" smtClean="0"/>
              <a:t> машиною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функцією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протилежною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електродвигуна</a:t>
            </a:r>
            <a:r>
              <a:rPr lang="ru-RU" sz="2800" dirty="0" smtClean="0"/>
              <a:t>. </a:t>
            </a:r>
          </a:p>
          <a:p>
            <a:endParaRPr lang="ru-RU" sz="2800" dirty="0"/>
          </a:p>
          <a:p>
            <a:r>
              <a:rPr lang="ru-RU" sz="2800" dirty="0" smtClean="0"/>
              <a:t>Роль </a:t>
            </a:r>
            <a:r>
              <a:rPr lang="ru-RU" sz="2800" dirty="0" err="1" smtClean="0"/>
              <a:t>джерела</a:t>
            </a:r>
            <a:r>
              <a:rPr lang="ru-RU" sz="2800" dirty="0" smtClean="0"/>
              <a:t> </a:t>
            </a:r>
            <a:r>
              <a:rPr lang="ru-RU" sz="2800" dirty="0" err="1" smtClean="0"/>
              <a:t>механічної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енергії</a:t>
            </a:r>
            <a:r>
              <a:rPr lang="ru-RU" sz="2800" dirty="0" smtClean="0"/>
              <a:t> для генератора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парова</a:t>
            </a:r>
            <a:r>
              <a:rPr lang="ru-RU" sz="2800" dirty="0" smtClean="0"/>
              <a:t> машина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турбіна</a:t>
            </a:r>
            <a:r>
              <a:rPr lang="ru-RU" sz="2800" dirty="0" smtClean="0"/>
              <a:t>, </a:t>
            </a:r>
            <a:r>
              <a:rPr lang="ru-RU" sz="2800" dirty="0" err="1" smtClean="0"/>
              <a:t>потік</a:t>
            </a:r>
            <a:r>
              <a:rPr lang="ru-RU" sz="2800" dirty="0" smtClean="0"/>
              <a:t> води,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обертає</a:t>
            </a:r>
            <a:r>
              <a:rPr lang="ru-RU" sz="2800" dirty="0" smtClean="0"/>
              <a:t> колесо, </a:t>
            </a:r>
            <a:r>
              <a:rPr lang="ru-RU" sz="2800" dirty="0" err="1" smtClean="0"/>
              <a:t>вітер</a:t>
            </a:r>
            <a:r>
              <a:rPr lang="ru-RU" sz="2800" dirty="0" smtClean="0"/>
              <a:t>, </a:t>
            </a:r>
            <a:r>
              <a:rPr lang="ru-RU" sz="2800" dirty="0" err="1" smtClean="0"/>
              <a:t>двигун</a:t>
            </a:r>
            <a:r>
              <a:rPr lang="ru-RU" sz="2800" dirty="0" smtClean="0"/>
              <a:t> </a:t>
            </a:r>
            <a:r>
              <a:rPr lang="ru-RU" sz="2800" dirty="0" err="1" smtClean="0"/>
              <a:t>внутрішнього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згорання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сила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89715"/>
            <a:ext cx="5364088" cy="44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2771800" cy="249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9665"/>
            <a:ext cx="3563888" cy="27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u="sng" dirty="0" err="1" smtClean="0">
                <a:solidFill>
                  <a:srgbClr val="FF0000"/>
                </a:solidFill>
                <a:latin typeface="Garamond" pitchFamily="18" charset="0"/>
              </a:rPr>
              <a:t>Сучасний</a:t>
            </a:r>
            <a:r>
              <a:rPr lang="ru-RU" sz="4800" b="1" i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0000"/>
                </a:solidFill>
                <a:latin typeface="Garamond" pitchFamily="18" charset="0"/>
              </a:rPr>
              <a:t>паровий</a:t>
            </a:r>
            <a:r>
              <a:rPr lang="ru-RU" sz="4800" b="1" i="1" u="sng" dirty="0" smtClean="0">
                <a:solidFill>
                  <a:srgbClr val="FF0000"/>
                </a:solidFill>
                <a:latin typeface="Garamond" pitchFamily="18" charset="0"/>
              </a:rPr>
              <a:t> генератор</a:t>
            </a:r>
            <a:endParaRPr lang="ru-RU" sz="4800" b="1" i="1" u="sng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95152"/>
            <a:ext cx="91440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генераторів</a:t>
            </a:r>
            <a:endParaRPr lang="ru-RU" dirty="0" smtClean="0"/>
          </a:p>
          <a:p>
            <a:endParaRPr lang="ru-RU" dirty="0" smtClean="0"/>
          </a:p>
          <a:p>
            <a:r>
              <a:rPr lang="ru-RU" sz="4800" dirty="0" smtClean="0">
                <a:solidFill>
                  <a:srgbClr val="FF0000"/>
                </a:solidFill>
              </a:rPr>
              <a:t>                </a:t>
            </a:r>
            <a:r>
              <a:rPr lang="ru-RU" sz="4800" dirty="0" err="1" smtClean="0">
                <a:solidFill>
                  <a:srgbClr val="FF0000"/>
                </a:solidFill>
              </a:rPr>
              <a:t>Типи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генераторів</a:t>
            </a:r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3200" dirty="0" err="1" smtClean="0"/>
              <a:t>Генератори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поділяються</a:t>
            </a:r>
            <a:r>
              <a:rPr lang="ru-RU" sz="3200" dirty="0" smtClean="0"/>
              <a:t> на </a:t>
            </a:r>
            <a:r>
              <a:rPr lang="ru-RU" sz="3200" dirty="0" err="1" smtClean="0">
                <a:solidFill>
                  <a:srgbClr val="FF0000"/>
                </a:solidFill>
              </a:rPr>
              <a:t>генератори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змінного</a:t>
            </a:r>
            <a:r>
              <a:rPr lang="ru-RU" sz="3200" dirty="0" smtClean="0">
                <a:solidFill>
                  <a:srgbClr val="FF0000"/>
                </a:solidFill>
              </a:rPr>
              <a:t> струму </a:t>
            </a:r>
            <a:r>
              <a:rPr lang="ru-RU" sz="3200" dirty="0" err="1" smtClean="0">
                <a:solidFill>
                  <a:srgbClr val="FF0000"/>
                </a:solidFill>
              </a:rPr>
              <a:t>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генератори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постійного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струму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5400" dirty="0" smtClean="0">
                <a:solidFill>
                  <a:srgbClr val="FF0000"/>
                </a:solidFill>
              </a:rPr>
              <a:t>       Будова та принцип </a:t>
            </a:r>
            <a:r>
              <a:rPr lang="ru-RU" sz="5400" dirty="0" err="1" smtClean="0">
                <a:solidFill>
                  <a:srgbClr val="FF0000"/>
                </a:solidFill>
              </a:rPr>
              <a:t>дії</a:t>
            </a:r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2800" dirty="0" err="1" smtClean="0"/>
              <a:t>Електричний</a:t>
            </a:r>
            <a:r>
              <a:rPr lang="ru-RU" sz="2800" dirty="0" smtClean="0"/>
              <a:t> генератор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</a:t>
            </a:r>
            <a:r>
              <a:rPr lang="ru-RU" sz="2800" dirty="0" smtClean="0"/>
              <a:t>: </a:t>
            </a:r>
            <a:r>
              <a:rPr lang="ru-RU" sz="2800" dirty="0" err="1" smtClean="0"/>
              <a:t>рухомої</a:t>
            </a:r>
            <a:r>
              <a:rPr lang="ru-RU" sz="2800" dirty="0" smtClean="0"/>
              <a:t> - ротора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нерухомої</a:t>
            </a:r>
            <a:r>
              <a:rPr lang="ru-RU" sz="2800" dirty="0" smtClean="0"/>
              <a:t> - статора.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</a:t>
            </a:r>
            <a:r>
              <a:rPr lang="ru-RU" sz="2800" dirty="0" smtClean="0"/>
              <a:t>, </a:t>
            </a:r>
            <a:r>
              <a:rPr lang="ru-RU" sz="2800" dirty="0" err="1" smtClean="0"/>
              <a:t>індуктор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поля, на </a:t>
            </a:r>
            <a:r>
              <a:rPr lang="ru-RU" sz="2800" dirty="0" err="1" smtClean="0"/>
              <a:t>іншій</a:t>
            </a:r>
            <a:r>
              <a:rPr lang="ru-RU" sz="2800" dirty="0" smtClean="0"/>
              <a:t>, </a:t>
            </a:r>
            <a:r>
              <a:rPr lang="ru-RU" sz="2800" dirty="0" err="1" smtClean="0"/>
              <a:t>якорі</a:t>
            </a:r>
            <a:r>
              <a:rPr lang="ru-RU" sz="2800" dirty="0" smtClean="0"/>
              <a:t>, </a:t>
            </a:r>
            <a:r>
              <a:rPr lang="ru-RU" sz="2800" dirty="0" err="1" smtClean="0"/>
              <a:t>змонтовані</a:t>
            </a:r>
            <a:r>
              <a:rPr lang="ru-RU" sz="2800" dirty="0" smtClean="0"/>
              <a:t> обмотки,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знімається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електричний</a:t>
            </a:r>
            <a:r>
              <a:rPr lang="ru-RU" sz="2800" dirty="0" smtClean="0"/>
              <a:t> струм. Для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поля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магніти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електромагніти</a:t>
            </a:r>
            <a:r>
              <a:rPr lang="ru-RU" sz="2800" dirty="0" smtClean="0"/>
              <a:t>. </a:t>
            </a:r>
            <a:r>
              <a:rPr lang="ru-RU" sz="2800" dirty="0" err="1" smtClean="0"/>
              <a:t>Згенерований</a:t>
            </a:r>
            <a:r>
              <a:rPr lang="ru-RU" sz="2800" dirty="0" smtClean="0"/>
              <a:t> великий струм </a:t>
            </a:r>
            <a:r>
              <a:rPr lang="ru-RU" sz="2800" dirty="0" err="1" smtClean="0"/>
              <a:t>зручніше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знімати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нерухомої</a:t>
            </a:r>
            <a:r>
              <a:rPr lang="ru-RU" sz="2800" dirty="0" smtClean="0"/>
              <a:t> обмотки, тому в генераторах </a:t>
            </a:r>
            <a:r>
              <a:rPr lang="ru-RU" sz="2800" dirty="0" err="1" smtClean="0"/>
              <a:t>змінного</a:t>
            </a:r>
            <a:r>
              <a:rPr lang="ru-RU" sz="2800" dirty="0" smtClean="0"/>
              <a:t> струму </a:t>
            </a:r>
            <a:r>
              <a:rPr lang="ru-RU" sz="2800" dirty="0" err="1" smtClean="0"/>
              <a:t>магніти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змонтовані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здебільшого</a:t>
            </a:r>
            <a:r>
              <a:rPr lang="ru-RU" sz="2800" dirty="0" smtClean="0"/>
              <a:t> на роторах.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Генератори</vt:lpstr>
      <vt:lpstr>Слайд 2</vt:lpstr>
      <vt:lpstr>Слайд 3</vt:lpstr>
      <vt:lpstr>Будова:</vt:lpstr>
      <vt:lpstr>Слайд 5</vt:lpstr>
      <vt:lpstr>Електричний генератор</vt:lpstr>
      <vt:lpstr>Слайд 7</vt:lpstr>
      <vt:lpstr>Слайд 8</vt:lpstr>
      <vt:lpstr>Слайд 9</vt:lpstr>
      <vt:lpstr>Винахідник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Генератори</dc:title>
  <dc:creator>Ярослав Попов</dc:creator>
  <cp:lastModifiedBy>Ярослав Попов</cp:lastModifiedBy>
  <cp:revision>4</cp:revision>
  <dcterms:created xsi:type="dcterms:W3CDTF">2012-12-17T16:39:14Z</dcterms:created>
  <dcterms:modified xsi:type="dcterms:W3CDTF">2012-12-17T17:17:20Z</dcterms:modified>
</cp:coreProperties>
</file>