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6" y="4653136"/>
            <a:ext cx="6928048" cy="2016224"/>
          </a:xfrm>
        </p:spPr>
        <p:txBody>
          <a:bodyPr>
            <a:normAutofit/>
          </a:bodyPr>
          <a:lstStyle/>
          <a:p>
            <a:r>
              <a:rPr lang="uk-UA" sz="7200" b="1" dirty="0"/>
              <a:t>Дозиметр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512168"/>
          </a:xfrm>
        </p:spPr>
        <p:txBody>
          <a:bodyPr/>
          <a:lstStyle/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73644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bg1"/>
                </a:solidFill>
              </a:rPr>
              <a:t>Типы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дозиметров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Профессиональный</a:t>
            </a:r>
            <a:r>
              <a:rPr lang="ru-RU" dirty="0">
                <a:solidFill>
                  <a:schemeClr val="bg1"/>
                </a:solidFill>
              </a:rPr>
              <a:t> (помимо измерения дозы излучения могут измерять активность радионуклида в каком либо образце: предмете, жидкости, газе и т. д. Дозиметры-радиометры могут измерять плотность потока ионизирующих излучений для проверки на радиоактивность различных предметов или оценки радиационной обстановки на местности).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Бытовой</a:t>
            </a:r>
            <a:r>
              <a:rPr lang="ru-RU" dirty="0">
                <a:solidFill>
                  <a:schemeClr val="bg1"/>
                </a:solidFill>
              </a:rPr>
              <a:t> (недорогие индивидуальные дозиметры, которые измеряют мощность дозы ионизирующего излучения на бытовом уровне с не высокой точностью измерения— для проверки продуктов питания, строительных материалов и т. д.).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600" dirty="0"/>
              <a:t>Бытовые дозиметры в основном различаются по следующим </a:t>
            </a:r>
            <a:r>
              <a:rPr lang="ru-RU" dirty="0"/>
              <a:t>параметрам: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типы регистрируемых излучений — только гамма, или гамма и бета;</a:t>
            </a:r>
          </a:p>
          <a:p>
            <a:r>
              <a:rPr lang="ru-RU" dirty="0"/>
              <a:t>тип блока детектирования ионизирующего излучения — газоразрядный счетчик (также известен как счетчик Гейгера, или усовершенствованный его аналог, счетчик Гейгера-Мюллера) или сцинтилляционный кристалл/пластмасса; количество газоразрядных счетчиков варьируется от 1 до 4-х;</a:t>
            </a:r>
          </a:p>
          <a:p>
            <a:r>
              <a:rPr lang="ru-RU" dirty="0"/>
              <a:t>размещение блока детектирования — выносной или встроенный;</a:t>
            </a:r>
          </a:p>
          <a:p>
            <a:r>
              <a:rPr lang="ru-RU" dirty="0"/>
              <a:t>наличие цифрового и/или звукового индикатора;</a:t>
            </a:r>
          </a:p>
          <a:p>
            <a:r>
              <a:rPr lang="ru-RU" dirty="0"/>
              <a:t>время одного измерения — от 3 до 40 секунд;</a:t>
            </a:r>
          </a:p>
          <a:p>
            <a:r>
              <a:rPr lang="ru-RU" dirty="0"/>
              <a:t>габариты и </a:t>
            </a:r>
            <a:r>
              <a:rPr lang="ru-RU" dirty="0" smtClean="0"/>
              <a:t>вес.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06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Счётчики для дозиметрии всего организма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700" b="1" dirty="0" smtClean="0"/>
              <a:t>BOMA</a:t>
            </a:r>
            <a:endParaRPr lang="ru-RU" sz="5700" b="1" dirty="0" smtClean="0"/>
          </a:p>
          <a:p>
            <a:pPr marL="0" indent="0">
              <a:buNone/>
            </a:pPr>
            <a:r>
              <a:rPr lang="ru-RU" dirty="0" err="1" smtClean="0"/>
              <a:t>Bomab</a:t>
            </a:r>
            <a:r>
              <a:rPr lang="ru-RU" dirty="0" smtClean="0"/>
              <a:t>— </a:t>
            </a:r>
            <a:r>
              <a:rPr lang="ru-RU" dirty="0"/>
              <a:t>фантом, разработанный в 1949 году и с тех пор принятый в Северной Америке, если не во всем </a:t>
            </a:r>
            <a:r>
              <a:rPr lang="ru-RU" dirty="0" smtClean="0"/>
              <a:t>мире, </a:t>
            </a:r>
            <a:r>
              <a:rPr lang="ru-RU" dirty="0"/>
              <a:t>как отраслевой стандарт (ANSI 1995) для калибровки дозиметров, использующихся для дозиметрии всего </a:t>
            </a:r>
            <a:r>
              <a:rPr lang="ru-RU" dirty="0" smtClean="0"/>
              <a:t>организма.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Фантом состоит из 10 полиэтиленовых бутылок, либо цилиндров или эллиптических баллонов, являющихся его головой, шеей, грудной клеткой, животом, бедрами, ногами и руками. Каждая секция заполнена радиоактивным раствором в воде, радиоактивность которого пропорциональна объёму каждой секции. Это имитирует однородное распределение материала по всему организму.</a:t>
            </a:r>
          </a:p>
          <a:p>
            <a:pPr marL="0" indent="0">
              <a:buNone/>
            </a:pPr>
            <a:r>
              <a:rPr lang="ru-RU" dirty="0"/>
              <a:t>Примеры радиоактивных изотопов, использующихся для калибровки эффективности калибровки: 57Co, 60Co, 88Y, 137Cs и 152Eu.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759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Лёгочный</a:t>
            </a:r>
            <a:r>
              <a:rPr lang="uk-UA" dirty="0"/>
              <a:t> </a:t>
            </a:r>
            <a:r>
              <a:rPr lang="uk-UA" dirty="0" err="1"/>
              <a:t>счётчик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Лёгочный </a:t>
            </a:r>
            <a:r>
              <a:rPr lang="ru-RU" dirty="0" smtClean="0"/>
              <a:t>счётчик </a:t>
            </a:r>
            <a:r>
              <a:rPr lang="ru-RU" dirty="0"/>
              <a:t>— система, предназначенная для измерения и подсчета излучения от радиоактивных газов и аэрозолей, вдыхаемых человеком и достаточно нерастворимых в тканях тела, чтобы покинуть лёгкие в течение нескольких недель, месяцев или лет. Состоит из детектора или детекторов излучения и связанной с ними электронной части.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86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4896544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Соэкс</a:t>
            </a:r>
            <a:r>
              <a:rPr lang="ru-RU" sz="3600" dirty="0"/>
              <a:t> 01-M, современный индивидуальный дозиметр.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71471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5040559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rmAutofit/>
          </a:bodyPr>
          <a:lstStyle/>
          <a:p>
            <a:r>
              <a:rPr lang="ru-RU" sz="2400" dirty="0"/>
              <a:t>Современный российский дозиметр РадиаСкан-701. Разработка резидентов Технопарка "</a:t>
            </a:r>
            <a:r>
              <a:rPr lang="ru-RU" sz="2400" dirty="0" err="1"/>
              <a:t>Сколково</a:t>
            </a:r>
            <a:r>
              <a:rPr lang="ru-RU" sz="2400" dirty="0"/>
              <a:t>".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0695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436096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Ионизационный дозиметр, не </a:t>
            </a:r>
            <a:r>
              <a:rPr lang="ru-RU" sz="2800" dirty="0" err="1"/>
              <a:t>прямопоказывающий</a:t>
            </a:r>
            <a:r>
              <a:rPr lang="ru-RU" sz="2800" dirty="0"/>
              <a:t>, устарел, но по-прежнему используется на многих предприятиях.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472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64704"/>
            <a:ext cx="5111750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Один из видов современных </a:t>
            </a:r>
            <a:r>
              <a:rPr lang="ru-RU" sz="2800" dirty="0" err="1">
                <a:solidFill>
                  <a:schemeClr val="bg1"/>
                </a:solidFill>
              </a:rPr>
              <a:t>прямопоказывающих</a:t>
            </a:r>
            <a:r>
              <a:rPr lang="ru-RU" sz="2800" dirty="0">
                <a:solidFill>
                  <a:schemeClr val="bg1"/>
                </a:solidFill>
              </a:rPr>
              <a:t> дозиметров, применяется персоналом АЭС.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Над презентацией работала</a:t>
            </a:r>
          </a:p>
          <a:p>
            <a:pPr marL="0" indent="0" algn="r">
              <a:buNone/>
            </a:pPr>
            <a:r>
              <a:rPr lang="ru-RU" dirty="0" smtClean="0"/>
              <a:t>Волох Анастасия 11-Б класс</a:t>
            </a:r>
          </a:p>
          <a:p>
            <a:pPr marL="0" indent="0" algn="r">
              <a:buNone/>
            </a:pPr>
            <a:r>
              <a:rPr lang="ru-RU" dirty="0" smtClean="0"/>
              <a:t>2014г.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584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рибор </a:t>
            </a:r>
            <a:r>
              <a:rPr lang="ru-RU" dirty="0"/>
              <a:t>для измерения эффективной дозы или мощности ионизирующего излучения за некоторый промежуток времени. Само измерение называется дозиметрией.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823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Иногда «дозиметром» не совсем точно называют радиометр — прибор для измерения активности радионуклида в источнике или образце (в объёме жидкости, газа, аэрозоля, на загрязненных поверхностях) или плотности потока ионизирующих излучений для проверки на радиоактивность подозрительных предметов и оценки радиационной обстановки в данном месте в данный момент.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29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700" dirty="0">
                <a:solidFill>
                  <a:schemeClr val="bg1"/>
                </a:solidFill>
              </a:rPr>
              <a:t>Рентгенметр</a:t>
            </a:r>
            <a:r>
              <a:rPr lang="ru-RU" dirty="0">
                <a:solidFill>
                  <a:schemeClr val="bg1"/>
                </a:solidFill>
              </a:rPr>
              <a:t> — разновидность радиометра для измерения мощности гамма-излучения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Бытовые приборы, как правило, комбинированные, имеют оба режима работы с переключением «дозиметр» — «радиометр», световую и (или) звуковую сигнализацию и дисплей для отсчёта измерений. Масса бытовых приборов от 400 до нескольких десятков граммов, размер позволяет положить их в карман. Некоторые современные модели можно надевать на запястье, как часы. Время непрерывной работы от одной батареи от нескольких часов (приборы с цветными ЖК-экранами) до нескольких месяцев.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Диапазон измерения бытовых радиометров, как правило, от 10 до 10 тысяч микрорентген в час (0,1 — 100 </a:t>
            </a:r>
            <a:r>
              <a:rPr lang="ru-RU" dirty="0" err="1">
                <a:solidFill>
                  <a:schemeClr val="bg1"/>
                </a:solidFill>
              </a:rPr>
              <a:t>микрозиверт</a:t>
            </a:r>
            <a:r>
              <a:rPr lang="ru-RU" dirty="0">
                <a:solidFill>
                  <a:schemeClr val="bg1"/>
                </a:solidFill>
              </a:rPr>
              <a:t> в час), погрешность измерения ±30 %.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rmAutofit/>
          </a:bodyPr>
          <a:lstStyle/>
          <a:p>
            <a:r>
              <a:rPr lang="uk-UA" sz="2400" dirty="0" err="1"/>
              <a:t>Бытовой</a:t>
            </a:r>
            <a:r>
              <a:rPr lang="uk-UA" sz="2400" dirty="0"/>
              <a:t> </a:t>
            </a:r>
            <a:r>
              <a:rPr lang="uk-UA" sz="2400" dirty="0" err="1"/>
              <a:t>дозиметр-радиометр</a:t>
            </a:r>
            <a:r>
              <a:rPr lang="uk-UA" sz="2400" dirty="0"/>
              <a:t> «Сосна»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73050"/>
            <a:ext cx="5220072" cy="6584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</a:t>
            </a:r>
            <a:r>
              <a:rPr lang="ru-RU" sz="2400" dirty="0"/>
              <a:t>Российская Федерация, 1992). Батарейный отсек приоткрыт. Показывает 16 микро­рентген/час.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8575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Детектором (чувствительным элементом дозиметра или радиометра, служащим для преобразования явлений, вызываемых ионизирующими излучениями в электрический или другой сигнал, легко доступный для измерения) может являться ионизационная камера (</a:t>
            </a:r>
            <a:r>
              <a:rPr lang="ru-RU" dirty="0" err="1"/>
              <a:t>прямопоказывающий</a:t>
            </a:r>
            <a:r>
              <a:rPr lang="ru-RU" dirty="0"/>
              <a:t> индивидуальный дозиметр «ДДГН-02» или «ДДГ-01Д», похож на авторучку с окошком в торце), сцинтиллятор (геологический поисковый радиометр «СРП-88»), счётчик Гейгера (военный радиометр «ДП-12», бытовые комбинированные «Белла», «Сосна», «Эксперт», «Припять» (позволяет измерять мягкое бета-излучение), «РКСБ-104» (радиометр с возможностью работы в дежурном режиме, подаёт сигнал при превышении установленного пользователем уровня), «Мастер» (маленький экономичный рентгенметр) и так далее) или же специальный полупроводниковый диод.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196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3782"/>
          </a:xfrm>
        </p:spPr>
        <p:txBody>
          <a:bodyPr>
            <a:normAutofit/>
          </a:bodyPr>
          <a:lstStyle/>
          <a:p>
            <a:r>
              <a:rPr lang="ru-RU" sz="2800" dirty="0"/>
              <a:t>Блок детекторов прибора «Сосна</a:t>
            </a:r>
            <a:r>
              <a:rPr lang="ru-RU" sz="2800" dirty="0" smtClean="0"/>
              <a:t>»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92696"/>
            <a:ext cx="5111750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r>
              <a:rPr lang="ru-RU" sz="2400" dirty="0"/>
              <a:t> Хорошо видны 4 счётчика Гейгера СБМ-20 и часть корректора спектра чувствительности (свинцовая фольга справа).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4340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СССР бытовые дозиметры получили наибольшее распространение после Чернобыльской аварии 1986 года. До этого времени дозиметры использовались только в научных или военных целях.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Индивидуальные дозиметры — дозиметры, предназначенные для ношения (как правило, в кармане одежды либо на поясном ремне) с целью предупредить человека о вхождении в зону с высоким уровнем </a:t>
            </a:r>
            <a:r>
              <a:rPr lang="ru-RU" dirty="0" smtClean="0"/>
              <a:t>гамма-излучения.</a:t>
            </a:r>
          </a:p>
          <a:p>
            <a:pPr marL="0" indent="0">
              <a:buNone/>
            </a:pPr>
            <a:r>
              <a:rPr lang="ru-RU" dirty="0"/>
              <a:t>В настоящее время индивидуальные переносные дозиметры позволяют измерять не только гамма излучение, но и бета, а также рентген излучение (например, когда Вы идете в рентген-кабинет делать снимки). Многие индивидуальные дозиметры имеют функцию измерения накопленной дозы. Индивидуальные дозиметры используются повсеместно: как в быту, так и на различных предприятиях, а также используются военными при полевых испытаниях.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41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872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Дозиметр</vt:lpstr>
      <vt:lpstr>Презентация PowerPoint</vt:lpstr>
      <vt:lpstr>Презентация PowerPoint</vt:lpstr>
      <vt:lpstr>Презентация PowerPoint</vt:lpstr>
      <vt:lpstr>Бытовой дозиметр-радиометр «Сосна» </vt:lpstr>
      <vt:lpstr>Презентация PowerPoint</vt:lpstr>
      <vt:lpstr>Блок детекторов прибора «Сосна»</vt:lpstr>
      <vt:lpstr>Презентация PowerPoint</vt:lpstr>
      <vt:lpstr>Презентация PowerPoint</vt:lpstr>
      <vt:lpstr>Типы дозиметров</vt:lpstr>
      <vt:lpstr>Бытовые дозиметры в основном различаются по следующим параметрам:</vt:lpstr>
      <vt:lpstr>Счётчики для дозиметрии всего организма</vt:lpstr>
      <vt:lpstr>Лёгочный счётчик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Дозиметр</dc:title>
  <dc:creator>Настенька</dc:creator>
  <cp:lastModifiedBy>Настенька</cp:lastModifiedBy>
  <cp:revision>4</cp:revision>
  <dcterms:created xsi:type="dcterms:W3CDTF">2014-04-19T15:28:55Z</dcterms:created>
  <dcterms:modified xsi:type="dcterms:W3CDTF">2014-04-19T16:07:51Z</dcterms:modified>
</cp:coreProperties>
</file>