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78" r:id="rId5"/>
    <p:sldId id="259" r:id="rId6"/>
    <p:sldId id="258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7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3A38A2F-4DA8-496A-9C44-534C432AD4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88F4AE2-640D-4822-85A1-F9E6E2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3672408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Теплов</a:t>
            </a:r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 двигуни та охорона навколишнього середовища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6"/>
          <p:cNvSpPr txBox="1"/>
          <p:nvPr/>
        </p:nvSpPr>
        <p:spPr>
          <a:xfrm>
            <a:off x="0" y="593467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Завалкевич</a:t>
            </a:r>
            <a:r>
              <a:rPr lang="ru-RU" dirty="0" smtClean="0"/>
              <a:t> </a:t>
            </a:r>
            <a:r>
              <a:rPr lang="ru-RU" dirty="0" err="1" smtClean="0"/>
              <a:t>Анастас</a:t>
            </a:r>
            <a:r>
              <a:rPr lang="uk-UA" dirty="0" err="1" smtClean="0"/>
              <a:t>ія</a:t>
            </a:r>
            <a:r>
              <a:rPr lang="uk-UA" dirty="0" smtClean="0"/>
              <a:t>  </a:t>
            </a:r>
          </a:p>
          <a:p>
            <a:r>
              <a:rPr lang="uk-UA" dirty="0" smtClean="0"/>
              <a:t>Учениця 11-Б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8621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Вплив</a:t>
            </a:r>
            <a:r>
              <a:rPr lang="ru-RU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використання</a:t>
            </a:r>
            <a:r>
              <a:rPr lang="ru-RU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авто та </a:t>
            </a:r>
            <a:r>
              <a:rPr lang="ru-RU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авіатранспорту</a:t>
            </a:r>
            <a:r>
              <a:rPr lang="ru-RU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на </a:t>
            </a:r>
            <a:r>
              <a:rPr lang="ru-RU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навколишнє</a:t>
            </a:r>
            <a:r>
              <a:rPr lang="ru-RU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середовище</a:t>
            </a:r>
            <a:r>
              <a:rPr lang="ru-RU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</a:br>
            <a:endParaRPr lang="ru-RU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564904"/>
            <a:ext cx="8579296" cy="40770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. Транспортна система приносить </a:t>
            </a:r>
            <a:r>
              <a:rPr lang="ru-RU" dirty="0" err="1"/>
              <a:t>суттєві</a:t>
            </a:r>
            <a:r>
              <a:rPr lang="ru-RU" dirty="0"/>
              <a:t> </a:t>
            </a:r>
            <a:r>
              <a:rPr lang="ru-RU" dirty="0" err="1"/>
              <a:t>збитки</a:t>
            </a:r>
            <a:r>
              <a:rPr lang="ru-RU" dirty="0"/>
              <a:t> </a:t>
            </a:r>
            <a:r>
              <a:rPr lang="ru-RU" dirty="0" err="1"/>
              <a:t>навколишньому</a:t>
            </a:r>
            <a:r>
              <a:rPr lang="ru-RU" dirty="0"/>
              <a:t> </a:t>
            </a:r>
            <a:r>
              <a:rPr lang="ru-RU" dirty="0" err="1"/>
              <a:t>середовищу</a:t>
            </a:r>
            <a:r>
              <a:rPr lang="ru-RU" dirty="0"/>
              <a:t>, особливо - </a:t>
            </a:r>
            <a:r>
              <a:rPr lang="ru-RU" dirty="0" err="1"/>
              <a:t>свинець</a:t>
            </a:r>
            <a:r>
              <a:rPr lang="ru-RU" dirty="0"/>
              <a:t>.</a:t>
            </a:r>
          </a:p>
          <a:p>
            <a:pPr algn="ctr"/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свинцю</a:t>
            </a:r>
            <a:r>
              <a:rPr lang="ru-RU" dirty="0"/>
              <a:t> в </a:t>
            </a:r>
            <a:r>
              <a:rPr lang="ru-RU" dirty="0" err="1"/>
              <a:t>бензині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0,4 г/л, при </a:t>
            </a:r>
            <a:r>
              <a:rPr lang="ru-RU" dirty="0" err="1"/>
              <a:t>спалюванні</a:t>
            </a:r>
            <a:r>
              <a:rPr lang="ru-RU" dirty="0"/>
              <a:t> ж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двигунах</a:t>
            </a:r>
            <a:r>
              <a:rPr lang="ru-RU" dirty="0"/>
              <a:t> 75%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у </a:t>
            </a:r>
            <a:r>
              <a:rPr lang="ru-RU" dirty="0" err="1"/>
              <a:t>повітря</a:t>
            </a:r>
            <a:r>
              <a:rPr lang="ru-RU" dirty="0"/>
              <a:t>. </a:t>
            </a:r>
            <a:r>
              <a:rPr lang="ru-RU" dirty="0" err="1"/>
              <a:t>Підраховано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невеликої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Австрія</a:t>
            </a:r>
            <a:r>
              <a:rPr lang="ru-RU" dirty="0"/>
              <a:t> </a:t>
            </a:r>
            <a:r>
              <a:rPr lang="ru-RU" dirty="0" err="1"/>
              <a:t>сумарні</a:t>
            </a:r>
            <a:r>
              <a:rPr lang="ru-RU" dirty="0"/>
              <a:t> </a:t>
            </a:r>
            <a:r>
              <a:rPr lang="ru-RU" dirty="0" err="1"/>
              <a:t>викиди</a:t>
            </a:r>
            <a:r>
              <a:rPr lang="ru-RU" dirty="0"/>
              <a:t> </a:t>
            </a:r>
            <a:r>
              <a:rPr lang="ru-RU" dirty="0" err="1"/>
              <a:t>свинцю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автомобільного</a:t>
            </a:r>
            <a:r>
              <a:rPr lang="ru-RU" dirty="0"/>
              <a:t> транспорту та </a:t>
            </a:r>
            <a:r>
              <a:rPr lang="ru-RU" dirty="0" err="1"/>
              <a:t>лакофарбної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20 тис. тон на 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03244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  <a:tabLst>
                <a:tab pos="0" algn="l"/>
              </a:tabLst>
            </a:pPr>
            <a:r>
              <a:rPr lang="ru-RU" dirty="0"/>
              <a:t>Були </a:t>
            </a:r>
            <a:r>
              <a:rPr lang="ru-RU" dirty="0" err="1"/>
              <a:t>проведені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доріг</a:t>
            </a:r>
            <a:r>
              <a:rPr lang="ru-RU" dirty="0"/>
              <a:t> </a:t>
            </a:r>
            <a:r>
              <a:rPr lang="ru-RU" dirty="0" err="1"/>
              <a:t>Харківської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віддалі</a:t>
            </a:r>
            <a:r>
              <a:rPr lang="ru-RU" dirty="0"/>
              <a:t> 100 м </a:t>
            </a:r>
            <a:r>
              <a:rPr lang="ru-RU" dirty="0" err="1"/>
              <a:t>обабіч</a:t>
            </a:r>
            <a:r>
              <a:rPr lang="ru-RU" dirty="0"/>
              <a:t> </a:t>
            </a:r>
            <a:r>
              <a:rPr lang="ru-RU" dirty="0" err="1"/>
              <a:t>доріг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свинцю</a:t>
            </a:r>
            <a:r>
              <a:rPr lang="ru-RU" dirty="0"/>
              <a:t> в </a:t>
            </a:r>
            <a:r>
              <a:rPr lang="ru-RU" dirty="0" err="1"/>
              <a:t>ґрунті</a:t>
            </a:r>
            <a:r>
              <a:rPr lang="ru-RU" dirty="0"/>
              <a:t> та </a:t>
            </a:r>
            <a:r>
              <a:rPr lang="ru-RU" dirty="0" err="1"/>
              <a:t>рослинах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норму в 8-17 </a:t>
            </a:r>
            <a:r>
              <a:rPr lang="ru-RU" dirty="0" err="1"/>
              <a:t>разів</a:t>
            </a:r>
            <a:r>
              <a:rPr lang="ru-RU" dirty="0"/>
              <a:t>, а </a:t>
            </a:r>
            <a:r>
              <a:rPr lang="ru-RU" dirty="0" err="1"/>
              <a:t>кадмію</a:t>
            </a:r>
            <a:r>
              <a:rPr lang="ru-RU" dirty="0"/>
              <a:t>, </a:t>
            </a:r>
            <a:r>
              <a:rPr lang="ru-RU" dirty="0" err="1"/>
              <a:t>нікелю</a:t>
            </a:r>
            <a:r>
              <a:rPr lang="ru-RU" dirty="0"/>
              <a:t>, </a:t>
            </a:r>
            <a:r>
              <a:rPr lang="ru-RU" dirty="0" err="1"/>
              <a:t>міді</a:t>
            </a:r>
            <a:r>
              <a:rPr lang="ru-RU" dirty="0"/>
              <a:t>, цинку - в 2-3 рази.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непридатні</a:t>
            </a:r>
            <a:r>
              <a:rPr lang="ru-RU" dirty="0"/>
              <a:t> для </a:t>
            </a:r>
            <a:r>
              <a:rPr lang="ru-RU" dirty="0" err="1"/>
              <a:t>випасу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 та </a:t>
            </a:r>
            <a:r>
              <a:rPr lang="ru-RU" dirty="0" err="1"/>
              <a:t>заготівлі</a:t>
            </a:r>
            <a:r>
              <a:rPr lang="ru-RU" dirty="0"/>
              <a:t> </a:t>
            </a:r>
            <a:r>
              <a:rPr lang="ru-RU" dirty="0" err="1"/>
              <a:t>сіна</a:t>
            </a:r>
            <a:r>
              <a:rPr lang="ru-RU" dirty="0"/>
              <a:t>, посадки </a:t>
            </a:r>
            <a:r>
              <a:rPr lang="ru-RU" dirty="0" err="1"/>
              <a:t>плодове</a:t>
            </a:r>
            <a:r>
              <a:rPr lang="ru-RU" dirty="0"/>
              <a:t> - </a:t>
            </a:r>
            <a:r>
              <a:rPr lang="ru-RU" dirty="0" err="1"/>
              <a:t>ягідних</a:t>
            </a:r>
            <a:r>
              <a:rPr lang="ru-RU" dirty="0"/>
              <a:t> культур. Тому </a:t>
            </a:r>
            <a:r>
              <a:rPr lang="ru-RU" dirty="0" err="1"/>
              <a:t>вживання</a:t>
            </a:r>
            <a:r>
              <a:rPr lang="ru-RU" dirty="0"/>
              <a:t> в </a:t>
            </a:r>
            <a:r>
              <a:rPr lang="ru-RU" dirty="0" err="1"/>
              <a:t>їжу</a:t>
            </a:r>
            <a:r>
              <a:rPr lang="ru-RU" dirty="0"/>
              <a:t> </a:t>
            </a:r>
            <a:r>
              <a:rPr lang="ru-RU" dirty="0" err="1"/>
              <a:t>плодів</a:t>
            </a:r>
            <a:r>
              <a:rPr lang="ru-RU" dirty="0"/>
              <a:t> та </a:t>
            </a:r>
            <a:r>
              <a:rPr lang="ru-RU" dirty="0" err="1"/>
              <a:t>ягід</a:t>
            </a:r>
            <a:r>
              <a:rPr lang="ru-RU" dirty="0"/>
              <a:t>, </a:t>
            </a:r>
            <a:r>
              <a:rPr lang="ru-RU" dirty="0" err="1"/>
              <a:t>зібраних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автотрас</a:t>
            </a:r>
            <a:r>
              <a:rPr lang="ru-RU" dirty="0"/>
              <a:t>, </a:t>
            </a:r>
            <a:r>
              <a:rPr lang="ru-RU" dirty="0" err="1"/>
              <a:t>звичайно</a:t>
            </a:r>
            <a:r>
              <a:rPr lang="ru-RU" dirty="0"/>
              <a:t>, </a:t>
            </a:r>
            <a:r>
              <a:rPr lang="ru-RU" dirty="0" err="1"/>
              <a:t>неприпустиме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a_fbff5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717032"/>
            <a:ext cx="3144048" cy="2892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31840" cy="6867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Вплив</a:t>
            </a:r>
            <a:r>
              <a:rPr lang="ru-RU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забруднення</a:t>
            </a:r>
            <a:r>
              <a:rPr lang="ru-RU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довкілля</a:t>
            </a:r>
            <a:r>
              <a:rPr lang="ru-RU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на </a:t>
            </a:r>
            <a:r>
              <a:rPr lang="ru-RU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здоров'я</a:t>
            </a:r>
            <a:r>
              <a:rPr lang="ru-RU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людини</a:t>
            </a:r>
            <a:r>
              <a:rPr lang="ru-RU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</a:br>
            <a:endParaRPr lang="ru-RU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4006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err="1"/>
              <a:t>Забруднення</a:t>
            </a:r>
            <a:r>
              <a:rPr lang="ru-RU" b="1" dirty="0"/>
              <a:t> природного </a:t>
            </a:r>
            <a:r>
              <a:rPr lang="ru-RU" b="1" dirty="0" err="1"/>
              <a:t>середовища</a:t>
            </a:r>
            <a:r>
              <a:rPr lang="ru-RU" b="1" dirty="0"/>
              <a:t> </a:t>
            </a:r>
            <a:r>
              <a:rPr lang="ru-RU" b="1" dirty="0" err="1"/>
              <a:t>шкідливими</a:t>
            </a:r>
            <a:r>
              <a:rPr lang="ru-RU" b="1" dirty="0"/>
              <a:t> </a:t>
            </a:r>
            <a:r>
              <a:rPr lang="ru-RU" b="1" dirty="0" err="1"/>
              <a:t>речовинами</a:t>
            </a:r>
            <a:r>
              <a:rPr lang="ru-RU" b="1" dirty="0"/>
              <a:t> в першу </a:t>
            </a:r>
            <a:r>
              <a:rPr lang="ru-RU" b="1" dirty="0" err="1"/>
              <a:t>чергу</a:t>
            </a:r>
            <a:r>
              <a:rPr lang="ru-RU" b="1" dirty="0"/>
              <a:t> </a:t>
            </a:r>
            <a:r>
              <a:rPr lang="ru-RU" b="1" dirty="0" err="1"/>
              <a:t>впливає</a:t>
            </a:r>
            <a:r>
              <a:rPr lang="ru-RU" b="1" dirty="0"/>
              <a:t> на </a:t>
            </a:r>
            <a:r>
              <a:rPr lang="ru-RU" b="1" dirty="0" err="1"/>
              <a:t>здоров'я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, </a:t>
            </a:r>
            <a:r>
              <a:rPr lang="ru-RU" b="1" dirty="0" err="1"/>
              <a:t>сприяє</a:t>
            </a:r>
            <a:r>
              <a:rPr lang="ru-RU" b="1" dirty="0"/>
              <a:t> </a:t>
            </a:r>
            <a:r>
              <a:rPr lang="ru-RU" b="1" dirty="0" err="1"/>
              <a:t>збільшенню</a:t>
            </a:r>
            <a:r>
              <a:rPr lang="ru-RU" b="1" dirty="0"/>
              <a:t> </a:t>
            </a:r>
            <a:r>
              <a:rPr lang="ru-RU" b="1" dirty="0" err="1"/>
              <a:t>захворювань</a:t>
            </a:r>
            <a:r>
              <a:rPr lang="ru-RU" b="1" dirty="0"/>
              <a:t> </a:t>
            </a:r>
            <a:r>
              <a:rPr lang="ru-RU" b="1" dirty="0" err="1"/>
              <a:t>серцево-судинної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, </a:t>
            </a:r>
            <a:r>
              <a:rPr lang="ru-RU" b="1" dirty="0" err="1"/>
              <a:t>утворенню</a:t>
            </a:r>
            <a:r>
              <a:rPr lang="ru-RU" b="1" dirty="0"/>
              <a:t> </a:t>
            </a:r>
            <a:r>
              <a:rPr lang="ru-RU" b="1" dirty="0" err="1"/>
              <a:t>злоякісних</a:t>
            </a:r>
            <a:r>
              <a:rPr lang="ru-RU" b="1" dirty="0"/>
              <a:t> </a:t>
            </a:r>
            <a:r>
              <a:rPr lang="ru-RU" b="1" dirty="0" err="1"/>
              <a:t>пухлин</a:t>
            </a:r>
            <a:r>
              <a:rPr lang="ru-RU" b="1" dirty="0"/>
              <a:t>, </a:t>
            </a:r>
            <a:r>
              <a:rPr lang="ru-RU" b="1" dirty="0" err="1"/>
              <a:t>захворюванням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/>
              <a:t> </a:t>
            </a:r>
            <a:r>
              <a:rPr lang="ru-RU" b="1" dirty="0" err="1"/>
              <a:t>Жителі</a:t>
            </a:r>
            <a:r>
              <a:rPr lang="ru-RU" b="1" dirty="0"/>
              <a:t> </a:t>
            </a:r>
            <a:r>
              <a:rPr lang="ru-RU" b="1" dirty="0" err="1"/>
              <a:t>всіх</a:t>
            </a:r>
            <a:r>
              <a:rPr lang="ru-RU" b="1" dirty="0"/>
              <a:t> великих </a:t>
            </a:r>
            <a:r>
              <a:rPr lang="ru-RU" b="1" dirty="0" err="1"/>
              <a:t>міст</a:t>
            </a:r>
            <a:r>
              <a:rPr lang="ru-RU" b="1" dirty="0"/>
              <a:t> </a:t>
            </a:r>
            <a:r>
              <a:rPr lang="ru-RU" b="1" dirty="0" err="1"/>
              <a:t>задихаються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вихлопних</a:t>
            </a:r>
            <a:r>
              <a:rPr lang="ru-RU" b="1" dirty="0"/>
              <a:t> </a:t>
            </a:r>
            <a:r>
              <a:rPr lang="ru-RU" b="1" dirty="0" err="1"/>
              <a:t>газів</a:t>
            </a:r>
            <a:r>
              <a:rPr lang="ru-RU" b="1" dirty="0"/>
              <a:t> </a:t>
            </a:r>
            <a:r>
              <a:rPr lang="ru-RU" b="1" dirty="0" err="1"/>
              <a:t>автомобільних</a:t>
            </a:r>
            <a:r>
              <a:rPr lang="ru-RU" b="1" dirty="0"/>
              <a:t> </a:t>
            </a:r>
            <a:r>
              <a:rPr lang="ru-RU" b="1" dirty="0" err="1"/>
              <a:t>двигунів</a:t>
            </a:r>
            <a:r>
              <a:rPr lang="ru-RU" b="1" dirty="0"/>
              <a:t>.</a:t>
            </a:r>
          </a:p>
          <a:p>
            <a:pPr algn="just"/>
            <a:r>
              <a:rPr lang="ru-RU" b="1" dirty="0" err="1"/>
              <a:t>Загалом</a:t>
            </a:r>
            <a:r>
              <a:rPr lang="ru-RU" b="1" dirty="0"/>
              <a:t> </a:t>
            </a:r>
            <a:r>
              <a:rPr lang="ru-RU" b="1" dirty="0" err="1"/>
              <a:t>негативний</a:t>
            </a:r>
            <a:r>
              <a:rPr lang="ru-RU" b="1" dirty="0"/>
              <a:t> </a:t>
            </a:r>
            <a:r>
              <a:rPr lang="ru-RU" b="1" dirty="0" err="1"/>
              <a:t>вплив</a:t>
            </a:r>
            <a:r>
              <a:rPr lang="ru-RU" b="1" dirty="0"/>
              <a:t> на природу </a:t>
            </a:r>
            <a:r>
              <a:rPr lang="ru-RU" b="1" dirty="0" err="1"/>
              <a:t>має</a:t>
            </a:r>
            <a:r>
              <a:rPr lang="ru-RU" b="1" dirty="0"/>
              <a:t> три напрямки:</a:t>
            </a:r>
          </a:p>
          <a:p>
            <a:pPr algn="just"/>
            <a:r>
              <a:rPr lang="ru-RU" b="1" dirty="0" err="1"/>
              <a:t>Хімічне</a:t>
            </a:r>
            <a:r>
              <a:rPr lang="ru-RU" b="1" dirty="0"/>
              <a:t> </a:t>
            </a:r>
            <a:r>
              <a:rPr lang="ru-RU" b="1" dirty="0" err="1"/>
              <a:t>забруднення</a:t>
            </a:r>
            <a:r>
              <a:rPr lang="ru-RU" b="1" dirty="0"/>
              <a:t> </a:t>
            </a:r>
            <a:r>
              <a:rPr lang="ru-RU" b="1" dirty="0" err="1"/>
              <a:t>повітря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води.</a:t>
            </a:r>
          </a:p>
          <a:p>
            <a:pPr algn="just"/>
            <a:r>
              <a:rPr lang="ru-RU" b="1" dirty="0"/>
              <a:t>Теплове </a:t>
            </a:r>
            <a:r>
              <a:rPr lang="ru-RU" b="1" dirty="0" err="1"/>
              <a:t>забруднення</a:t>
            </a:r>
            <a:r>
              <a:rPr lang="ru-RU" b="1" dirty="0"/>
              <a:t> </a:t>
            </a:r>
            <a:r>
              <a:rPr lang="ru-RU" b="1" dirty="0" err="1"/>
              <a:t>атмосфери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водоймищ</a:t>
            </a:r>
            <a:r>
              <a:rPr lang="ru-RU" b="1" dirty="0"/>
              <a:t>.</a:t>
            </a:r>
          </a:p>
          <a:p>
            <a:pPr algn="just"/>
            <a:r>
              <a:rPr lang="ru-RU" b="1" dirty="0" err="1"/>
              <a:t>Руйнування</a:t>
            </a:r>
            <a:r>
              <a:rPr lang="ru-RU" b="1" dirty="0"/>
              <a:t> </a:t>
            </a:r>
            <a:r>
              <a:rPr lang="ru-RU" b="1" dirty="0" err="1"/>
              <a:t>ґрунтів</a:t>
            </a:r>
            <a:r>
              <a:rPr lang="ru-RU" b="1" dirty="0"/>
              <a:t> у </a:t>
            </a:r>
            <a:r>
              <a:rPr lang="ru-RU" b="1" dirty="0" err="1"/>
              <a:t>зв'язку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добуванням</a:t>
            </a:r>
            <a:r>
              <a:rPr lang="ru-RU" b="1" dirty="0"/>
              <a:t> </a:t>
            </a:r>
            <a:r>
              <a:rPr lang="ru-RU" b="1" dirty="0" err="1"/>
              <a:t>палива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утилізацією</a:t>
            </a:r>
            <a:r>
              <a:rPr lang="ru-RU" b="1" dirty="0"/>
              <a:t> </a:t>
            </a:r>
            <a:r>
              <a:rPr lang="ru-RU" b="1" dirty="0" err="1"/>
              <a:t>шлаків</a:t>
            </a:r>
            <a:r>
              <a:rPr lang="ru-RU" b="1" dirty="0"/>
              <a:t>.</a:t>
            </a:r>
          </a:p>
          <a:p>
            <a:pPr marL="0" indent="0" algn="just">
              <a:buNone/>
            </a:pPr>
            <a:r>
              <a:rPr lang="ru-RU" b="1" dirty="0" err="1"/>
              <a:t>Усі</a:t>
            </a:r>
            <a:r>
              <a:rPr lang="ru-RU" b="1" dirty="0"/>
              <a:t> </a:t>
            </a:r>
            <a:r>
              <a:rPr lang="ru-RU" b="1" dirty="0" err="1"/>
              <a:t>вищенаведені</a:t>
            </a:r>
            <a:r>
              <a:rPr lang="ru-RU" b="1" dirty="0"/>
              <a:t> </a:t>
            </a:r>
            <a:r>
              <a:rPr lang="ru-RU" b="1" dirty="0" err="1"/>
              <a:t>дані</a:t>
            </a:r>
            <a:r>
              <a:rPr lang="ru-RU" b="1" dirty="0"/>
              <a:t> </a:t>
            </a:r>
            <a:r>
              <a:rPr lang="ru-RU" b="1" dirty="0" err="1"/>
              <a:t>свідчать</a:t>
            </a:r>
            <a:r>
              <a:rPr lang="ru-RU" b="1" dirty="0"/>
              <a:t> </a:t>
            </a:r>
            <a:r>
              <a:rPr lang="ru-RU" b="1" dirty="0" err="1"/>
              <a:t>проте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теплових</a:t>
            </a:r>
            <a:r>
              <a:rPr lang="ru-RU" b="1" dirty="0"/>
              <a:t> </a:t>
            </a:r>
            <a:r>
              <a:rPr lang="ru-RU" b="1" dirty="0" err="1"/>
              <a:t>двигунів</a:t>
            </a:r>
            <a:r>
              <a:rPr lang="ru-RU" b="1" dirty="0"/>
              <a:t>, чинить </a:t>
            </a:r>
            <a:r>
              <a:rPr lang="ru-RU" b="1" dirty="0" err="1"/>
              <a:t>вкрай</a:t>
            </a:r>
            <a:r>
              <a:rPr lang="ru-RU" b="1" dirty="0"/>
              <a:t> </a:t>
            </a:r>
            <a:r>
              <a:rPr lang="ru-RU" b="1" dirty="0" err="1"/>
              <a:t>негативний</a:t>
            </a:r>
            <a:r>
              <a:rPr lang="ru-RU" b="1" dirty="0"/>
              <a:t> </a:t>
            </a:r>
            <a:r>
              <a:rPr lang="ru-RU" b="1" dirty="0" err="1"/>
              <a:t>вплив</a:t>
            </a:r>
            <a:r>
              <a:rPr lang="ru-RU" b="1" dirty="0"/>
              <a:t> на </a:t>
            </a:r>
            <a:r>
              <a:rPr lang="ru-RU" b="1" dirty="0" err="1"/>
              <a:t>оточуюче</a:t>
            </a:r>
            <a:r>
              <a:rPr lang="ru-RU" b="1" dirty="0"/>
              <a:t> </a:t>
            </a:r>
            <a:r>
              <a:rPr lang="ru-RU" b="1" dirty="0" err="1"/>
              <a:t>середовище</a:t>
            </a:r>
            <a:r>
              <a:rPr lang="ru-RU" b="1" dirty="0"/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07108927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662327" cy="316648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9041"/>
            <a:ext cx="9144000" cy="30689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Через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</a:t>
            </a:r>
            <a:r>
              <a:rPr lang="ru-RU" dirty="0" err="1"/>
              <a:t>повітрі</a:t>
            </a:r>
            <a:r>
              <a:rPr lang="ru-RU" dirty="0"/>
              <a:t>, </a:t>
            </a:r>
            <a:r>
              <a:rPr lang="ru-RU" dirty="0" err="1"/>
              <a:t>воді</a:t>
            </a:r>
            <a:r>
              <a:rPr lang="ru-RU" dirty="0"/>
              <a:t>, </a:t>
            </a:r>
            <a:r>
              <a:rPr lang="ru-RU" dirty="0" err="1"/>
              <a:t>ґрунті</a:t>
            </a:r>
            <a:r>
              <a:rPr lang="ru-RU" dirty="0"/>
              <a:t> </a:t>
            </a:r>
            <a:r>
              <a:rPr lang="ru-RU" dirty="0" err="1"/>
              <a:t>хворіють</a:t>
            </a:r>
            <a:r>
              <a:rPr lang="ru-RU" dirty="0"/>
              <a:t> люди, </a:t>
            </a:r>
            <a:r>
              <a:rPr lang="ru-RU" dirty="0" err="1"/>
              <a:t>потерпає</a:t>
            </a:r>
            <a:r>
              <a:rPr lang="ru-RU" dirty="0"/>
              <a:t> </a:t>
            </a:r>
            <a:r>
              <a:rPr lang="ru-RU" dirty="0" err="1"/>
              <a:t>прекрасний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навколишньому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привести </a:t>
            </a:r>
            <a:r>
              <a:rPr lang="ru-RU" dirty="0" err="1"/>
              <a:t>людство</a:t>
            </a:r>
            <a:r>
              <a:rPr lang="ru-RU" dirty="0"/>
              <a:t> до </a:t>
            </a:r>
            <a:r>
              <a:rPr lang="ru-RU" dirty="0" err="1"/>
              <a:t>глобальної</a:t>
            </a:r>
            <a:r>
              <a:rPr lang="ru-RU" dirty="0"/>
              <a:t> </a:t>
            </a:r>
            <a:r>
              <a:rPr lang="ru-RU" dirty="0" err="1"/>
              <a:t>катастрофи</a:t>
            </a:r>
            <a:r>
              <a:rPr lang="ru-RU" dirty="0"/>
              <a:t>, </a:t>
            </a:r>
            <a:r>
              <a:rPr lang="ru-RU" dirty="0" err="1"/>
              <a:t>відгуки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відчувати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зараз. Людина </a:t>
            </a:r>
            <a:r>
              <a:rPr lang="ru-RU" dirty="0" err="1"/>
              <a:t>відповідає</a:t>
            </a:r>
            <a:r>
              <a:rPr lang="ru-RU" dirty="0"/>
              <a:t> за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, </a:t>
            </a:r>
            <a:r>
              <a:rPr lang="ru-RU" dirty="0" err="1"/>
              <a:t>за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у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гармонії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краси</a:t>
            </a:r>
            <a:r>
              <a:rPr lang="ru-RU" dirty="0"/>
              <a:t>, а тому </a:t>
            </a:r>
            <a:r>
              <a:rPr lang="ru-RU" dirty="0" err="1"/>
              <a:t>необхідним</a:t>
            </a:r>
            <a:r>
              <a:rPr lang="ru-RU" dirty="0"/>
              <a:t>, на нашу думку,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27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980728"/>
            <a:ext cx="3717414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ru-RU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Перспективні</a:t>
            </a:r>
            <a:r>
              <a:rPr lang="ru-RU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шляхи </a:t>
            </a:r>
            <a:r>
              <a:rPr lang="ru-RU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покращення</a:t>
            </a:r>
            <a:r>
              <a:rPr lang="ru-RU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екології</a:t>
            </a:r>
            <a:endParaRPr lang="ru-RU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екології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теплових</a:t>
            </a:r>
            <a:r>
              <a:rPr lang="ru-RU" dirty="0"/>
              <a:t> </a:t>
            </a:r>
            <a:r>
              <a:rPr lang="ru-RU" dirty="0" err="1"/>
              <a:t>двигунів</a:t>
            </a:r>
            <a:r>
              <a:rPr lang="ru-RU" dirty="0"/>
              <a:t> </a:t>
            </a:r>
            <a:r>
              <a:rPr lang="ru-RU" dirty="0" smtClean="0"/>
              <a:t>уже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давно привернули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учених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світу</a:t>
            </a:r>
            <a:r>
              <a:rPr lang="ru-RU" dirty="0"/>
              <a:t>.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ведуться</a:t>
            </a:r>
            <a:r>
              <a:rPr lang="ru-RU" dirty="0"/>
              <a:t> у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напрямках</a:t>
            </a:r>
            <a:r>
              <a:rPr lang="ru-RU" dirty="0"/>
              <a:t>:</a:t>
            </a:r>
          </a:p>
          <a:p>
            <a:r>
              <a:rPr lang="ru-RU" dirty="0"/>
              <a:t>Для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згоряння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в </a:t>
            </a:r>
            <a:r>
              <a:rPr lang="ru-RU" dirty="0" err="1"/>
              <a:t>горючу</a:t>
            </a:r>
            <a:r>
              <a:rPr lang="ru-RU" dirty="0"/>
              <a:t> </a:t>
            </a:r>
            <a:r>
              <a:rPr lang="ru-RU" dirty="0" err="1"/>
              <a:t>суміш</a:t>
            </a:r>
            <a:r>
              <a:rPr lang="ru-RU" dirty="0"/>
              <a:t> </a:t>
            </a:r>
            <a:r>
              <a:rPr lang="ru-RU" dirty="0" err="1"/>
              <a:t>двигунів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згоряння</a:t>
            </a:r>
            <a:r>
              <a:rPr lang="ru-RU" dirty="0"/>
              <a:t> </a:t>
            </a:r>
            <a:r>
              <a:rPr lang="ru-RU" dirty="0" err="1"/>
              <a:t>додають</a:t>
            </a:r>
            <a:r>
              <a:rPr lang="ru-RU" dirty="0"/>
              <a:t> </a:t>
            </a:r>
            <a:r>
              <a:rPr lang="ru-RU" dirty="0" err="1"/>
              <a:t>водень</a:t>
            </a:r>
            <a:r>
              <a:rPr lang="ru-RU" dirty="0"/>
              <a:t>.</a:t>
            </a:r>
          </a:p>
          <a:p>
            <a:r>
              <a:rPr lang="ru-RU" dirty="0"/>
              <a:t>Для </a:t>
            </a:r>
            <a:r>
              <a:rPr lang="ru-RU" dirty="0" err="1"/>
              <a:t>кращого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вихлопних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паливних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фільтри</a:t>
            </a:r>
            <a:r>
              <a:rPr lang="ru-RU" dirty="0"/>
              <a:t>, присадки до </a:t>
            </a:r>
            <a:r>
              <a:rPr lang="ru-RU" dirty="0" err="1"/>
              <a:t>палива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спеціальну</a:t>
            </a:r>
            <a:r>
              <a:rPr lang="ru-RU" dirty="0"/>
              <a:t> </a:t>
            </a:r>
            <a:r>
              <a:rPr lang="ru-RU" dirty="0" err="1"/>
              <a:t>обробку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перед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викидом</a:t>
            </a:r>
            <a:r>
              <a:rPr lang="ru-RU" dirty="0"/>
              <a:t> в атмосферу.</a:t>
            </a:r>
          </a:p>
          <a:p>
            <a:r>
              <a:rPr lang="ru-RU" dirty="0" err="1"/>
              <a:t>Пошуки</a:t>
            </a:r>
            <a:r>
              <a:rPr lang="ru-RU" dirty="0"/>
              <a:t> нового, </a:t>
            </a:r>
            <a:r>
              <a:rPr lang="ru-RU" dirty="0" err="1"/>
              <a:t>більш</a:t>
            </a:r>
            <a:r>
              <a:rPr lang="ru-RU" dirty="0"/>
              <a:t> чистого виду </a:t>
            </a:r>
            <a:r>
              <a:rPr lang="ru-RU" dirty="0" err="1"/>
              <a:t>палива</a:t>
            </a:r>
            <a:r>
              <a:rPr lang="ru-RU" dirty="0"/>
              <a:t>. Широко </a:t>
            </a:r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</a:t>
            </a:r>
            <a:r>
              <a:rPr lang="ru-RU" dirty="0" err="1"/>
              <a:t>попередньо</a:t>
            </a:r>
            <a:r>
              <a:rPr lang="ru-RU" dirty="0"/>
              <a:t> очищений </a:t>
            </a:r>
            <a:r>
              <a:rPr lang="ru-RU" dirty="0" err="1"/>
              <a:t>природній</a:t>
            </a:r>
            <a:r>
              <a:rPr lang="ru-RU" dirty="0"/>
              <a:t> газ,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спирти</a:t>
            </a:r>
            <a:r>
              <a:rPr lang="ru-RU" dirty="0"/>
              <a:t>.</a:t>
            </a:r>
          </a:p>
          <a:p>
            <a:r>
              <a:rPr lang="ru-RU" dirty="0" err="1"/>
              <a:t>Ведуться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дослідницькі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по </a:t>
            </a:r>
            <a:r>
              <a:rPr lang="ru-RU" dirty="0" err="1"/>
              <a:t>створенню</a:t>
            </a:r>
            <a:r>
              <a:rPr lang="ru-RU" dirty="0"/>
              <a:t> </a:t>
            </a:r>
            <a:r>
              <a:rPr lang="ru-RU" dirty="0" err="1"/>
              <a:t>водневого</a:t>
            </a:r>
            <a:r>
              <a:rPr lang="ru-RU" dirty="0"/>
              <a:t> та </a:t>
            </a:r>
            <a:r>
              <a:rPr lang="ru-RU" dirty="0" err="1"/>
              <a:t>сонячного</a:t>
            </a:r>
            <a:r>
              <a:rPr lang="ru-RU" dirty="0"/>
              <a:t> </a:t>
            </a:r>
            <a:r>
              <a:rPr lang="ru-RU" dirty="0" err="1"/>
              <a:t>двигунів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 descr="8163d1bf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836712"/>
            <a:ext cx="2979746" cy="199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запобігти</a:t>
            </a:r>
            <a:r>
              <a:rPr lang="ru-RU" dirty="0"/>
              <a:t> </a:t>
            </a:r>
            <a:r>
              <a:rPr lang="ru-RU" dirty="0" err="1"/>
              <a:t>забрудненню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вихлопом</a:t>
            </a:r>
            <a:r>
              <a:rPr lang="ru-RU" dirty="0"/>
              <a:t> </a:t>
            </a:r>
            <a:r>
              <a:rPr lang="ru-RU" dirty="0" err="1"/>
              <a:t>бензинових</a:t>
            </a:r>
            <a:r>
              <a:rPr lang="ru-RU" dirty="0"/>
              <a:t> </a:t>
            </a:r>
            <a:r>
              <a:rPr lang="ru-RU" dirty="0" err="1"/>
              <a:t>двигунів</a:t>
            </a:r>
            <a:r>
              <a:rPr lang="ru-RU" dirty="0"/>
              <a:t> - </a:t>
            </a:r>
            <a:r>
              <a:rPr lang="ru-RU" dirty="0" err="1"/>
              <a:t>перехід</a:t>
            </a:r>
            <a:r>
              <a:rPr lang="ru-RU" dirty="0"/>
              <a:t> на </a:t>
            </a:r>
            <a:r>
              <a:rPr lang="ru-RU" dirty="0" err="1"/>
              <a:t>електричну</a:t>
            </a:r>
            <a:r>
              <a:rPr lang="ru-RU" dirty="0"/>
              <a:t> тягу. До </a:t>
            </a:r>
            <a:r>
              <a:rPr lang="ru-RU" dirty="0" err="1"/>
              <a:t>недавнього</a:t>
            </a:r>
            <a:r>
              <a:rPr lang="ru-RU" dirty="0"/>
              <a:t> часу </a:t>
            </a:r>
            <a:r>
              <a:rPr lang="ru-RU" dirty="0" err="1"/>
              <a:t>електромобілі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тихохідні</a:t>
            </a:r>
            <a:r>
              <a:rPr lang="ru-RU" dirty="0"/>
              <a:t>, а заряду батарей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вистачало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на </a:t>
            </a:r>
            <a:r>
              <a:rPr lang="ru-RU" dirty="0" err="1"/>
              <a:t>коротку</a:t>
            </a:r>
            <a:r>
              <a:rPr lang="ru-RU" dirty="0"/>
              <a:t> </a:t>
            </a:r>
            <a:r>
              <a:rPr lang="ru-RU" dirty="0" err="1"/>
              <a:t>відстань</a:t>
            </a:r>
            <a:r>
              <a:rPr lang="ru-RU" dirty="0"/>
              <a:t>. Але </a:t>
            </a:r>
            <a:r>
              <a:rPr lang="ru-RU" dirty="0" err="1"/>
              <a:t>нещодавно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"</a:t>
            </a:r>
            <a:r>
              <a:rPr lang="ru-RU" dirty="0" err="1"/>
              <a:t>Джененрал</a:t>
            </a:r>
            <a:r>
              <a:rPr lang="ru-RU" dirty="0"/>
              <a:t> </a:t>
            </a:r>
            <a:r>
              <a:rPr lang="ru-RU" dirty="0" err="1"/>
              <a:t>Моторс</a:t>
            </a:r>
            <a:r>
              <a:rPr lang="ru-RU" dirty="0"/>
              <a:t>" </a:t>
            </a:r>
            <a:r>
              <a:rPr lang="ru-RU" dirty="0" err="1"/>
              <a:t>випустила</a:t>
            </a:r>
            <a:r>
              <a:rPr lang="ru-RU" dirty="0"/>
              <a:t> </a:t>
            </a:r>
            <a:r>
              <a:rPr lang="ru-RU" dirty="0" err="1"/>
              <a:t>електромобіль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Імпект</a:t>
            </a:r>
            <a:r>
              <a:rPr lang="ru-RU" dirty="0" smtClean="0"/>
              <a:t>».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автомобіль</a:t>
            </a:r>
            <a:r>
              <a:rPr lang="ru-RU" dirty="0"/>
              <a:t> </a:t>
            </a:r>
            <a:r>
              <a:rPr lang="ru-RU" dirty="0" err="1"/>
              <a:t>обтічної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потужними</a:t>
            </a:r>
            <a:r>
              <a:rPr lang="ru-RU" dirty="0"/>
              <a:t> </a:t>
            </a:r>
            <a:r>
              <a:rPr lang="ru-RU" dirty="0" err="1"/>
              <a:t>електродвигунами</a:t>
            </a:r>
            <a:r>
              <a:rPr lang="ru-RU" dirty="0"/>
              <a:t>, по одному на </a:t>
            </a:r>
            <a:r>
              <a:rPr lang="ru-RU" dirty="0" err="1"/>
              <a:t>кожне</a:t>
            </a:r>
            <a:r>
              <a:rPr lang="ru-RU" dirty="0"/>
              <a:t> </a:t>
            </a:r>
            <a:r>
              <a:rPr lang="ru-RU" dirty="0" err="1"/>
              <a:t>переднє</a:t>
            </a:r>
            <a:r>
              <a:rPr lang="ru-RU" dirty="0"/>
              <a:t> колесо.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набирає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0 до 100 км/год за 8 секунд, як </a:t>
            </a:r>
            <a:r>
              <a:rPr lang="ru-RU" dirty="0" err="1"/>
              <a:t>спортивний</a:t>
            </a:r>
            <a:r>
              <a:rPr lang="ru-RU" dirty="0"/>
              <a:t> </a:t>
            </a:r>
            <a:r>
              <a:rPr lang="ru-RU" dirty="0" err="1"/>
              <a:t>автомобіль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розвиває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до 160 км/год.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акумулятори</a:t>
            </a:r>
            <a:r>
              <a:rPr lang="ru-RU" dirty="0"/>
              <a:t> </a:t>
            </a:r>
            <a:r>
              <a:rPr lang="ru-RU" dirty="0" err="1"/>
              <a:t>заряджаються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електростанцій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спалюють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. </a:t>
            </a:r>
            <a:r>
              <a:rPr lang="ru-RU" dirty="0" err="1"/>
              <a:t>Виходить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хоча</a:t>
            </a:r>
            <a:r>
              <a:rPr lang="ru-RU" dirty="0"/>
              <a:t> сама машина </a:t>
            </a:r>
            <a:r>
              <a:rPr lang="ru-RU" dirty="0" err="1"/>
              <a:t>і</a:t>
            </a:r>
            <a:r>
              <a:rPr lang="ru-RU" dirty="0"/>
              <a:t> не </a:t>
            </a:r>
            <a:r>
              <a:rPr lang="ru-RU" dirty="0" err="1"/>
              <a:t>викидає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електростанція</a:t>
            </a:r>
            <a:r>
              <a:rPr lang="ru-RU" dirty="0"/>
              <a:t>. Але </a:t>
            </a:r>
            <a:r>
              <a:rPr lang="ru-RU" dirty="0" err="1"/>
              <a:t>електродвигуни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заряджати</a:t>
            </a:r>
            <a:r>
              <a:rPr lang="ru-RU" dirty="0"/>
              <a:t> </a:t>
            </a:r>
            <a:r>
              <a:rPr lang="ru-RU" dirty="0" err="1"/>
              <a:t>вночі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5"/>
            <a:ext cx="8280920" cy="29523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автомобілів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та </a:t>
            </a:r>
            <a:r>
              <a:rPr lang="ru-RU" dirty="0" err="1"/>
              <a:t>сировини</a:t>
            </a:r>
            <a:r>
              <a:rPr lang="ru-RU" dirty="0"/>
              <a:t>. Для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ширше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вторинну</a:t>
            </a:r>
            <a:r>
              <a:rPr lang="ru-RU" dirty="0"/>
              <a:t> </a:t>
            </a:r>
            <a:r>
              <a:rPr lang="ru-RU" dirty="0" err="1"/>
              <a:t>сировину</a:t>
            </a:r>
            <a:r>
              <a:rPr lang="ru-RU" dirty="0"/>
              <a:t>. До 2000 року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Німеччині</a:t>
            </a:r>
            <a:r>
              <a:rPr lang="ru-RU" dirty="0"/>
              <a:t> на </a:t>
            </a:r>
            <a:r>
              <a:rPr lang="ru-RU" dirty="0" err="1"/>
              <a:t>звалищах</a:t>
            </a:r>
            <a:r>
              <a:rPr lang="ru-RU" dirty="0"/>
              <a:t> </a:t>
            </a:r>
            <a:r>
              <a:rPr lang="ru-RU" dirty="0" err="1"/>
              <a:t>нагромадилося</a:t>
            </a:r>
            <a:r>
              <a:rPr lang="ru-RU" dirty="0"/>
              <a:t> 2,8 млн. </a:t>
            </a:r>
            <a:r>
              <a:rPr lang="ru-RU" dirty="0" err="1"/>
              <a:t>автомобілів</a:t>
            </a:r>
            <a:r>
              <a:rPr lang="ru-RU" dirty="0"/>
              <a:t>. Зараз </a:t>
            </a:r>
            <a:r>
              <a:rPr lang="ru-RU" dirty="0" err="1"/>
              <a:t>виробники</a:t>
            </a:r>
            <a:r>
              <a:rPr lang="ru-RU" dirty="0"/>
              <a:t> </a:t>
            </a:r>
            <a:r>
              <a:rPr lang="ru-RU" dirty="0" err="1"/>
              <a:t>автомобілів</a:t>
            </a:r>
            <a:r>
              <a:rPr lang="ru-RU" dirty="0"/>
              <a:t>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величезної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цінної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.</a:t>
            </a:r>
          </a:p>
        </p:txBody>
      </p:sp>
      <p:pic>
        <p:nvPicPr>
          <p:cNvPr id="4" name="Рисунок 3" descr="851677_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573016"/>
            <a:ext cx="4164600" cy="29542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8904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err="1"/>
              <a:t>Виявивши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автомобілі</a:t>
            </a:r>
            <a:r>
              <a:rPr lang="ru-RU" dirty="0"/>
              <a:t> сильно </a:t>
            </a:r>
            <a:r>
              <a:rPr lang="ru-RU" dirty="0" err="1"/>
              <a:t>забруднюють</a:t>
            </a:r>
            <a:r>
              <a:rPr lang="ru-RU" dirty="0"/>
              <a:t> атмосферу,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спробували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у </a:t>
            </a:r>
            <a:r>
              <a:rPr lang="ru-RU" dirty="0" err="1"/>
              <a:t>автомобільних</a:t>
            </a:r>
            <a:r>
              <a:rPr lang="ru-RU" dirty="0"/>
              <a:t> </a:t>
            </a:r>
            <a:r>
              <a:rPr lang="ru-RU" dirty="0" err="1"/>
              <a:t>вихлопах</a:t>
            </a:r>
            <a:r>
              <a:rPr lang="ru-RU" dirty="0"/>
              <a:t>,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вставку у </a:t>
            </a:r>
            <a:r>
              <a:rPr lang="ru-RU" dirty="0" err="1"/>
              <a:t>вихлопну</a:t>
            </a:r>
            <a:r>
              <a:rPr lang="ru-RU" dirty="0"/>
              <a:t> трубу,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допалює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. Цей </a:t>
            </a:r>
            <a:r>
              <a:rPr lang="ru-RU" dirty="0" err="1"/>
              <a:t>прилад</a:t>
            </a:r>
            <a:r>
              <a:rPr lang="ru-RU" dirty="0"/>
              <a:t> назвали </a:t>
            </a:r>
            <a:r>
              <a:rPr lang="ru-RU" dirty="0" err="1"/>
              <a:t>каталітичним</a:t>
            </a:r>
            <a:r>
              <a:rPr lang="ru-RU" dirty="0"/>
              <a:t> конвертером.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автомобілем</a:t>
            </a:r>
            <a:r>
              <a:rPr lang="ru-RU" dirty="0"/>
              <a:t> </a:t>
            </a:r>
            <a:r>
              <a:rPr lang="ru-RU" dirty="0" err="1"/>
              <a:t>скорочується</a:t>
            </a:r>
            <a:r>
              <a:rPr lang="ru-RU" dirty="0"/>
              <a:t> на 90%. В США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автомобілі</a:t>
            </a:r>
            <a:r>
              <a:rPr lang="ru-RU" dirty="0"/>
              <a:t> </a:t>
            </a:r>
            <a:r>
              <a:rPr lang="ru-RU" dirty="0" err="1"/>
              <a:t>випускаються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каталітичними</a:t>
            </a:r>
            <a:r>
              <a:rPr lang="ru-RU" dirty="0"/>
              <a:t> конвертерами. </a:t>
            </a:r>
            <a:r>
              <a:rPr lang="ru-RU" dirty="0" err="1"/>
              <a:t>Каталітичний</a:t>
            </a:r>
            <a:r>
              <a:rPr lang="ru-RU" dirty="0"/>
              <a:t> конвертер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рухомих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4" name="Рисунок 3" descr="47993_20071129090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483006"/>
            <a:ext cx="4248472" cy="318635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93305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err="1" smtClean="0"/>
              <a:t>Каталітичний</a:t>
            </a:r>
            <a:r>
              <a:rPr lang="ru-RU" dirty="0" smtClean="0"/>
              <a:t> конвертер схожий на </a:t>
            </a:r>
            <a:r>
              <a:rPr lang="ru-RU" dirty="0" err="1" smtClean="0"/>
              <a:t>бджолині</a:t>
            </a:r>
            <a:r>
              <a:rPr lang="ru-RU" dirty="0" smtClean="0"/>
              <a:t> </a:t>
            </a:r>
            <a:r>
              <a:rPr lang="ru-RU" dirty="0" err="1" smtClean="0"/>
              <a:t>соти</a:t>
            </a:r>
            <a:r>
              <a:rPr lang="ru-RU" dirty="0" smtClean="0"/>
              <a:t>,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поверхня</a:t>
            </a:r>
            <a:r>
              <a:rPr lang="ru-RU" dirty="0" smtClean="0"/>
              <a:t> </a:t>
            </a:r>
            <a:r>
              <a:rPr lang="ru-RU" dirty="0" err="1" smtClean="0"/>
              <a:t>котрих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футбольних</a:t>
            </a:r>
            <a:r>
              <a:rPr lang="ru-RU" dirty="0" smtClean="0"/>
              <a:t> </a:t>
            </a:r>
            <a:r>
              <a:rPr lang="ru-RU" dirty="0" err="1" smtClean="0"/>
              <a:t>полів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розміщений</a:t>
            </a:r>
            <a:r>
              <a:rPr lang="ru-RU" dirty="0" smtClean="0"/>
              <a:t> у ящику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нержавіючої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 </a:t>
            </a:r>
            <a:r>
              <a:rPr lang="ru-RU" dirty="0" err="1" smtClean="0"/>
              <a:t>розміром</a:t>
            </a:r>
            <a:r>
              <a:rPr lang="ru-RU" dirty="0" smtClean="0"/>
              <a:t> 30 см* 23 см. </a:t>
            </a:r>
            <a:r>
              <a:rPr lang="ru-RU" dirty="0" err="1" smtClean="0"/>
              <a:t>Вихлопні</a:t>
            </a:r>
            <a:r>
              <a:rPr lang="ru-RU" dirty="0" smtClean="0"/>
              <a:t> гази </a:t>
            </a:r>
            <a:r>
              <a:rPr lang="ru-RU" dirty="0" err="1" smtClean="0"/>
              <a:t>проходячи</a:t>
            </a:r>
            <a:r>
              <a:rPr lang="ru-RU" dirty="0" smtClean="0"/>
              <a:t> через </a:t>
            </a:r>
            <a:r>
              <a:rPr lang="ru-RU" dirty="0" err="1" smtClean="0"/>
              <a:t>комірки</a:t>
            </a:r>
            <a:r>
              <a:rPr lang="ru-RU" dirty="0" smtClean="0"/>
              <a:t> конвертера, </a:t>
            </a:r>
            <a:r>
              <a:rPr lang="ru-RU" dirty="0" err="1" smtClean="0"/>
              <a:t>вступають</a:t>
            </a:r>
            <a:r>
              <a:rPr lang="ru-RU" dirty="0" smtClean="0"/>
              <a:t> в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"начинкою",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отруйних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шкідливими</a:t>
            </a:r>
            <a:r>
              <a:rPr lang="ru-RU" dirty="0" smtClean="0"/>
              <a:t>. Але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в </a:t>
            </a:r>
            <a:r>
              <a:rPr lang="ru-RU" dirty="0" err="1" smtClean="0"/>
              <a:t>конвертері</a:t>
            </a:r>
            <a:r>
              <a:rPr lang="ru-RU" dirty="0" smtClean="0"/>
              <a:t> </a:t>
            </a:r>
            <a:r>
              <a:rPr lang="ru-RU" dirty="0" err="1" smtClean="0"/>
              <a:t>руйнуються</a:t>
            </a:r>
            <a:r>
              <a:rPr lang="ru-RU" dirty="0" smtClean="0"/>
              <a:t> </a:t>
            </a:r>
            <a:r>
              <a:rPr lang="ru-RU" dirty="0" err="1" smtClean="0"/>
              <a:t>свинцем</a:t>
            </a:r>
            <a:r>
              <a:rPr lang="ru-RU" dirty="0" smtClean="0"/>
              <a:t>. Через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автомобілі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обладнані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приладом</a:t>
            </a:r>
            <a:r>
              <a:rPr lang="ru-RU" dirty="0" smtClean="0"/>
              <a:t>,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заправляти</a:t>
            </a:r>
            <a:r>
              <a:rPr lang="ru-RU" dirty="0" smtClean="0"/>
              <a:t> </a:t>
            </a:r>
            <a:r>
              <a:rPr lang="ru-RU" dirty="0" err="1" smtClean="0"/>
              <a:t>етилованим</a:t>
            </a:r>
            <a:r>
              <a:rPr lang="ru-RU" dirty="0" smtClean="0"/>
              <a:t> бензином.</a:t>
            </a:r>
            <a:endParaRPr lang="ru-RU" dirty="0"/>
          </a:p>
        </p:txBody>
      </p:sp>
      <p:pic>
        <p:nvPicPr>
          <p:cNvPr id="4" name="Рисунок 3" descr="1371907787_13-x_3374d6c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429000"/>
            <a:ext cx="4814349" cy="322019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1"/>
            <a:ext cx="8640960" cy="36003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В </a:t>
            </a:r>
            <a:r>
              <a:rPr lang="ru-RU" dirty="0" err="1"/>
              <a:t>етилований</a:t>
            </a:r>
            <a:r>
              <a:rPr lang="ru-RU" dirty="0"/>
              <a:t> бензин </a:t>
            </a:r>
            <a:r>
              <a:rPr lang="ru-RU" dirty="0" err="1"/>
              <a:t>додають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свинцю</a:t>
            </a:r>
            <a:r>
              <a:rPr lang="ru-RU" dirty="0"/>
              <a:t>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двигун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злагоджено</a:t>
            </a:r>
            <a:r>
              <a:rPr lang="ru-RU" dirty="0"/>
              <a:t>. Але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двигуна</a:t>
            </a:r>
            <a:r>
              <a:rPr lang="ru-RU" dirty="0"/>
              <a:t> </a:t>
            </a:r>
            <a:r>
              <a:rPr lang="ru-RU" dirty="0" err="1"/>
              <a:t>свинець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у </a:t>
            </a:r>
            <a:r>
              <a:rPr lang="ru-RU" dirty="0" err="1"/>
              <a:t>вихлоп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разом </a:t>
            </a:r>
            <a:r>
              <a:rPr lang="ru-RU" dirty="0" err="1"/>
              <a:t>з</a:t>
            </a:r>
            <a:r>
              <a:rPr lang="ru-RU" dirty="0"/>
              <a:t> ним </a:t>
            </a:r>
            <a:r>
              <a:rPr lang="ru-RU" dirty="0" err="1"/>
              <a:t>викидається</a:t>
            </a:r>
            <a:r>
              <a:rPr lang="ru-RU" dirty="0"/>
              <a:t> у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ми </a:t>
            </a:r>
            <a:r>
              <a:rPr lang="ru-RU" dirty="0" err="1"/>
              <a:t>дихаємо</a:t>
            </a:r>
            <a:r>
              <a:rPr lang="ru-RU" dirty="0"/>
              <a:t>. </a:t>
            </a:r>
            <a:r>
              <a:rPr lang="ru-RU" dirty="0" err="1"/>
              <a:t>Свинець</a:t>
            </a:r>
            <a:r>
              <a:rPr lang="ru-RU" dirty="0"/>
              <a:t> </a:t>
            </a:r>
            <a:r>
              <a:rPr lang="ru-RU" dirty="0" err="1"/>
              <a:t>отруйний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негативно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мозок</a:t>
            </a:r>
            <a:r>
              <a:rPr lang="ru-RU" dirty="0"/>
              <a:t>, тому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небезпечний</a:t>
            </a:r>
            <a:r>
              <a:rPr lang="ru-RU" dirty="0"/>
              <a:t> </a:t>
            </a:r>
            <a:r>
              <a:rPr lang="ru-RU" dirty="0" err="1"/>
              <a:t>забруднювач</a:t>
            </a:r>
            <a:r>
              <a:rPr lang="ru-RU" dirty="0"/>
              <a:t>.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страждають</a:t>
            </a:r>
            <a:r>
              <a:rPr lang="ru-RU" dirty="0"/>
              <a:t> </a:t>
            </a:r>
            <a:r>
              <a:rPr lang="ru-RU" dirty="0" err="1"/>
              <a:t>мешканці</a:t>
            </a:r>
            <a:r>
              <a:rPr lang="ru-RU" dirty="0"/>
              <a:t> великих </a:t>
            </a:r>
            <a:r>
              <a:rPr lang="ru-RU" dirty="0" err="1"/>
              <a:t>міст</a:t>
            </a:r>
            <a:r>
              <a:rPr lang="ru-RU" dirty="0"/>
              <a:t>, особливо </a:t>
            </a:r>
            <a:r>
              <a:rPr lang="ru-RU" dirty="0" err="1"/>
              <a:t>діти</a:t>
            </a:r>
            <a:r>
              <a:rPr lang="ru-RU" dirty="0"/>
              <a:t>. В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уряди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закликають</a:t>
            </a:r>
            <a:r>
              <a:rPr lang="ru-RU" dirty="0"/>
              <a:t> </a:t>
            </a:r>
            <a:r>
              <a:rPr lang="ru-RU" dirty="0" err="1"/>
              <a:t>автомобілістів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бензин без </a:t>
            </a:r>
            <a:r>
              <a:rPr lang="ru-RU" dirty="0" err="1"/>
              <a:t>свинцевих</a:t>
            </a:r>
            <a:r>
              <a:rPr lang="ru-RU" dirty="0"/>
              <a:t> добавок. В </a:t>
            </a:r>
            <a:r>
              <a:rPr lang="ru-RU" dirty="0" err="1"/>
              <a:t>майбутньому</a:t>
            </a:r>
            <a:r>
              <a:rPr lang="ru-RU" dirty="0"/>
              <a:t>, очевидно, </a:t>
            </a:r>
            <a:r>
              <a:rPr lang="ru-RU" dirty="0" err="1"/>
              <a:t>додавати</a:t>
            </a:r>
            <a:r>
              <a:rPr lang="ru-RU" dirty="0"/>
              <a:t> </a:t>
            </a:r>
            <a:r>
              <a:rPr lang="ru-RU" dirty="0" err="1"/>
              <a:t>свинець</a:t>
            </a:r>
            <a:r>
              <a:rPr lang="ru-RU" dirty="0"/>
              <a:t> у бензин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перестануть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свинцеве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383333_sad_vesna_priroda_1680x1050_(www.GdeFon.ru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429000"/>
            <a:ext cx="512064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3637715_2caa93e668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556108" y="3429000"/>
            <a:ext cx="3587892" cy="3429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24128" cy="4104456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Тепловий</a:t>
            </a:r>
            <a:r>
              <a:rPr lang="ru-RU" b="1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двигун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/>
              <a:t>- машина,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теплової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на </a:t>
            </a:r>
            <a:r>
              <a:rPr lang="ru-RU" dirty="0" err="1"/>
              <a:t>механічну</a:t>
            </a:r>
            <a:r>
              <a:rPr lang="ru-RU" dirty="0"/>
              <a:t> роботу.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Daimler-Benz_DB_6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24128" y="260648"/>
            <a:ext cx="3419872" cy="2564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573016"/>
            <a:ext cx="4818699" cy="3003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924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не </a:t>
            </a:r>
            <a:r>
              <a:rPr lang="ru-RU" dirty="0" err="1"/>
              <a:t>спалюють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атомні</a:t>
            </a:r>
            <a:r>
              <a:rPr lang="ru-RU" dirty="0"/>
              <a:t> </a:t>
            </a:r>
            <a:r>
              <a:rPr lang="ru-RU" dirty="0" err="1"/>
              <a:t>електростанції</a:t>
            </a:r>
            <a:r>
              <a:rPr lang="ru-RU" dirty="0"/>
              <a:t>, </a:t>
            </a:r>
            <a:r>
              <a:rPr lang="ru-RU" dirty="0" err="1"/>
              <a:t>проектовані</a:t>
            </a:r>
            <a:r>
              <a:rPr lang="ru-RU" dirty="0"/>
              <a:t> </a:t>
            </a:r>
            <a:r>
              <a:rPr lang="ru-RU" dirty="0" err="1"/>
              <a:t>термоядерні</a:t>
            </a:r>
            <a:r>
              <a:rPr lang="ru-RU" dirty="0"/>
              <a:t> </a:t>
            </a:r>
            <a:r>
              <a:rPr lang="ru-RU" dirty="0" err="1"/>
              <a:t>електростанції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, </a:t>
            </a:r>
            <a:r>
              <a:rPr lang="ru-RU" dirty="0" err="1"/>
              <a:t>вітру</a:t>
            </a:r>
            <a:r>
              <a:rPr lang="ru-RU" dirty="0"/>
              <a:t>,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припливів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algn="ctr">
              <a:buNone/>
            </a:pPr>
            <a:endParaRPr lang="ru-RU" dirty="0"/>
          </a:p>
          <a:p>
            <a:pPr algn="ctr"/>
            <a:endParaRPr lang="ru-RU" dirty="0"/>
          </a:p>
        </p:txBody>
      </p:sp>
      <p:pic>
        <p:nvPicPr>
          <p:cNvPr id="5" name="Рисунок 4" descr="4-solnechnye-batar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543940"/>
            <a:ext cx="5741144" cy="4314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6868900a5b8d8694b2b05e17c7a1ee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173611"/>
            <a:ext cx="4903072" cy="3684389"/>
          </a:xfrm>
        </p:spPr>
      </p:pic>
      <p:pic>
        <p:nvPicPr>
          <p:cNvPr id="5" name="Рисунок 4" descr="vitrya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03192" cy="3559717"/>
          </a:xfrm>
          <a:prstGeom prst="rect">
            <a:avLst/>
          </a:prstGeom>
        </p:spPr>
      </p:pic>
      <p:pic>
        <p:nvPicPr>
          <p:cNvPr id="6" name="Рисунок 5" descr="medMD98JFS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492896"/>
            <a:ext cx="3683503" cy="188897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25188" y="4086762"/>
            <a:ext cx="4318812" cy="2771238"/>
          </a:xfrm>
        </p:spPr>
      </p:pic>
      <p:pic>
        <p:nvPicPr>
          <p:cNvPr id="5" name="Рисунок 4" descr="13437373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3851325" cy="2890107"/>
          </a:xfrm>
          <a:prstGeom prst="rect">
            <a:avLst/>
          </a:prstGeom>
        </p:spPr>
      </p:pic>
      <p:pic>
        <p:nvPicPr>
          <p:cNvPr id="6" name="Рисунок 5" descr="stroitelstvo-vetrovykh-elektrostanci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35722"/>
            <a:ext cx="4731702" cy="2957314"/>
          </a:xfrm>
          <a:prstGeom prst="rect">
            <a:avLst/>
          </a:prstGeom>
        </p:spPr>
      </p:pic>
      <p:pic>
        <p:nvPicPr>
          <p:cNvPr id="7" name="Рисунок 6" descr="гэс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32656"/>
            <a:ext cx="44450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81a46_b33f3ce4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3810000" cy="3019425"/>
          </a:xfrm>
        </p:spPr>
      </p:pic>
      <p:pic>
        <p:nvPicPr>
          <p:cNvPr id="5" name="Рисунок 4" descr="avto_dizel_motor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861048"/>
            <a:ext cx="3928249" cy="2708920"/>
          </a:xfrm>
          <a:prstGeom prst="rect">
            <a:avLst/>
          </a:prstGeom>
        </p:spPr>
      </p:pic>
      <p:pic>
        <p:nvPicPr>
          <p:cNvPr id="6" name="Рисунок 5" descr="bmw_32_big_0908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05064"/>
            <a:ext cx="3708327" cy="2473425"/>
          </a:xfrm>
          <a:prstGeom prst="rect">
            <a:avLst/>
          </a:prstGeom>
        </p:spPr>
      </p:pic>
      <p:pic>
        <p:nvPicPr>
          <p:cNvPr id="7" name="Рисунок 6" descr="engine-pist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5780" y="332656"/>
            <a:ext cx="434310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nk-floral-bord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579837" cy="2636913"/>
          </a:xfrm>
        </p:spPr>
      </p:pic>
      <p:sp>
        <p:nvSpPr>
          <p:cNvPr id="5" name="TextBox 4"/>
          <p:cNvSpPr txBox="1"/>
          <p:nvPr/>
        </p:nvSpPr>
        <p:spPr>
          <a:xfrm>
            <a:off x="1619672" y="260648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Шкідливі</a:t>
            </a:r>
            <a:r>
              <a:rPr lang="ru-RU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48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викиди</a:t>
            </a:r>
            <a:r>
              <a:rPr lang="ru-RU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в </a:t>
            </a:r>
            <a:r>
              <a:rPr lang="ru-RU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атмосферу</a:t>
            </a:r>
            <a:endParaRPr lang="ru-RU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25908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Для </a:t>
            </a:r>
            <a:r>
              <a:rPr lang="ru-RU" sz="2800" dirty="0" err="1"/>
              <a:t>спалювання</a:t>
            </a:r>
            <a:r>
              <a:rPr lang="ru-RU" sz="2800" dirty="0"/>
              <a:t> </a:t>
            </a:r>
            <a:r>
              <a:rPr lang="ru-RU" sz="2800" dirty="0" err="1"/>
              <a:t>палива</a:t>
            </a:r>
            <a:r>
              <a:rPr lang="ru-RU" sz="2800" dirty="0"/>
              <a:t> в </a:t>
            </a:r>
            <a:r>
              <a:rPr lang="ru-RU" sz="2800" dirty="0" err="1"/>
              <a:t>теплових</a:t>
            </a:r>
            <a:r>
              <a:rPr lang="ru-RU" sz="2800" dirty="0"/>
              <a:t> машинах </a:t>
            </a:r>
            <a:r>
              <a:rPr lang="ru-RU" sz="2800" dirty="0" err="1"/>
              <a:t>витрачається</a:t>
            </a:r>
            <a:r>
              <a:rPr lang="ru-RU" sz="2800" dirty="0"/>
              <a:t> велика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кисню</a:t>
            </a:r>
            <a:r>
              <a:rPr lang="ru-RU" sz="2800" dirty="0"/>
              <a:t>. На </a:t>
            </a:r>
            <a:r>
              <a:rPr lang="ru-RU" sz="2800" dirty="0" err="1"/>
              <a:t>згоряння</a:t>
            </a:r>
            <a:r>
              <a:rPr lang="ru-RU" sz="2800" dirty="0"/>
              <a:t> </a:t>
            </a:r>
            <a:r>
              <a:rPr lang="ru-RU" sz="2800" dirty="0" err="1"/>
              <a:t>різноманітного</a:t>
            </a:r>
            <a:r>
              <a:rPr lang="ru-RU" sz="2800" dirty="0"/>
              <a:t> </a:t>
            </a:r>
            <a:r>
              <a:rPr lang="ru-RU" sz="2800" dirty="0" err="1"/>
              <a:t>палива</a:t>
            </a:r>
            <a:r>
              <a:rPr lang="ru-RU" sz="2800" dirty="0"/>
              <a:t> </a:t>
            </a:r>
            <a:r>
              <a:rPr lang="ru-RU" sz="2800" dirty="0" err="1"/>
              <a:t>витрачається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15% до 30% </a:t>
            </a:r>
            <a:r>
              <a:rPr lang="ru-RU" sz="2800" dirty="0" err="1"/>
              <a:t>кисню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виробляється</a:t>
            </a:r>
            <a:r>
              <a:rPr lang="ru-RU" sz="2800" dirty="0"/>
              <a:t> </a:t>
            </a:r>
            <a:r>
              <a:rPr lang="ru-RU" sz="2800" dirty="0" err="1"/>
              <a:t>зеленими</a:t>
            </a:r>
            <a:r>
              <a:rPr lang="ru-RU" sz="2800" dirty="0"/>
              <a:t> </a:t>
            </a:r>
            <a:r>
              <a:rPr lang="ru-RU" sz="2800" dirty="0" err="1"/>
              <a:t>рослинами</a:t>
            </a:r>
            <a:r>
              <a:rPr lang="ru-RU" sz="2800" dirty="0"/>
              <a:t>. </a:t>
            </a:r>
            <a:r>
              <a:rPr lang="ru-RU" sz="2800" dirty="0" err="1"/>
              <a:t>Теплові</a:t>
            </a:r>
            <a:r>
              <a:rPr lang="ru-RU" sz="2800" dirty="0"/>
              <a:t> </a:t>
            </a:r>
            <a:r>
              <a:rPr lang="ru-RU" sz="2800" dirty="0" err="1"/>
              <a:t>машини</a:t>
            </a:r>
            <a:r>
              <a:rPr lang="ru-RU" sz="2800" dirty="0"/>
              <a:t> </a:t>
            </a:r>
            <a:r>
              <a:rPr lang="ru-RU" sz="2800" dirty="0" err="1"/>
              <a:t>викидають</a:t>
            </a:r>
            <a:r>
              <a:rPr lang="ru-RU" sz="2800" dirty="0"/>
              <a:t> в атмосферу </a:t>
            </a:r>
            <a:r>
              <a:rPr lang="ru-RU" sz="2800" dirty="0" err="1"/>
              <a:t>еквівалентні</a:t>
            </a:r>
            <a:r>
              <a:rPr lang="ru-RU" sz="2800" dirty="0"/>
              <a:t> </a:t>
            </a:r>
            <a:r>
              <a:rPr lang="ru-RU" sz="2800" dirty="0" err="1"/>
              <a:t>кількості</a:t>
            </a:r>
            <a:r>
              <a:rPr lang="ru-RU" sz="2800" dirty="0"/>
              <a:t> оксиду карбону (СО2). </a:t>
            </a:r>
            <a:r>
              <a:rPr lang="ru-RU" sz="2800" dirty="0" err="1"/>
              <a:t>Згоряння</a:t>
            </a:r>
            <a:r>
              <a:rPr lang="ru-RU" sz="2800" dirty="0"/>
              <a:t> </a:t>
            </a:r>
            <a:r>
              <a:rPr lang="ru-RU" sz="2800" dirty="0" err="1"/>
              <a:t>палива</a:t>
            </a:r>
            <a:r>
              <a:rPr lang="ru-RU" sz="2800" dirty="0"/>
              <a:t> в топках </a:t>
            </a:r>
            <a:r>
              <a:rPr lang="ru-RU" sz="2800" dirty="0" err="1"/>
              <a:t>промислових</a:t>
            </a:r>
            <a:r>
              <a:rPr lang="ru-RU" sz="2800" dirty="0"/>
              <a:t> </a:t>
            </a:r>
            <a:r>
              <a:rPr lang="ru-RU" sz="2800" dirty="0" err="1"/>
              <a:t>підприємств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теплових</a:t>
            </a:r>
            <a:r>
              <a:rPr lang="ru-RU" sz="2800" dirty="0"/>
              <a:t> </a:t>
            </a:r>
            <a:r>
              <a:rPr lang="ru-RU" sz="2800" dirty="0" err="1"/>
              <a:t>електростанцій</a:t>
            </a:r>
            <a:r>
              <a:rPr lang="ru-RU" sz="2800" dirty="0"/>
              <a:t> </a:t>
            </a:r>
            <a:r>
              <a:rPr lang="ru-RU" sz="2800" dirty="0" err="1"/>
              <a:t>майже</a:t>
            </a:r>
            <a:r>
              <a:rPr lang="ru-RU" sz="2800" dirty="0"/>
              <a:t> </a:t>
            </a:r>
            <a:r>
              <a:rPr lang="ru-RU" sz="2800" dirty="0" err="1"/>
              <a:t>ніколи</a:t>
            </a:r>
            <a:r>
              <a:rPr lang="ru-RU" sz="2800" dirty="0"/>
              <a:t> не </a:t>
            </a:r>
            <a:r>
              <a:rPr lang="ru-RU" sz="2800" dirty="0" err="1"/>
              <a:t>буває</a:t>
            </a:r>
            <a:r>
              <a:rPr lang="ru-RU" sz="2800" dirty="0"/>
              <a:t> </a:t>
            </a:r>
            <a:r>
              <a:rPr lang="ru-RU" sz="2800" dirty="0" err="1"/>
              <a:t>повним</a:t>
            </a:r>
            <a:r>
              <a:rPr lang="ru-RU" sz="2800" dirty="0"/>
              <a:t>, тому </a:t>
            </a:r>
            <a:r>
              <a:rPr lang="ru-RU" sz="2800" dirty="0" err="1"/>
              <a:t>відбувається</a:t>
            </a:r>
            <a:r>
              <a:rPr lang="ru-RU" sz="2800" dirty="0"/>
              <a:t> </a:t>
            </a:r>
            <a:r>
              <a:rPr lang="ru-RU" sz="2800" dirty="0" err="1"/>
              <a:t>забруднення</a:t>
            </a:r>
            <a:r>
              <a:rPr lang="ru-RU" sz="2800" dirty="0"/>
              <a:t> </a:t>
            </a:r>
            <a:r>
              <a:rPr lang="ru-RU" sz="2800" dirty="0" err="1"/>
              <a:t>повітря</a:t>
            </a:r>
            <a:r>
              <a:rPr lang="ru-RU" sz="2800" dirty="0"/>
              <a:t> золою, </a:t>
            </a:r>
            <a:r>
              <a:rPr lang="ru-RU" sz="2800" dirty="0" err="1"/>
              <a:t>пластівцями</a:t>
            </a:r>
            <a:r>
              <a:rPr lang="ru-RU" sz="2800" dirty="0"/>
              <a:t> </a:t>
            </a:r>
            <a:r>
              <a:rPr lang="ru-RU" sz="2800" dirty="0" err="1"/>
              <a:t>сажі</a:t>
            </a:r>
            <a:r>
              <a:rPr lang="ru-RU" sz="2800" dirty="0"/>
              <a:t>. </a:t>
            </a:r>
            <a:r>
              <a:rPr lang="ru-RU" sz="2800" dirty="0" err="1"/>
              <a:t>Енергетичні</a:t>
            </a:r>
            <a:r>
              <a:rPr lang="ru-RU" sz="2800" dirty="0"/>
              <a:t> установки </a:t>
            </a:r>
            <a:r>
              <a:rPr lang="ru-RU" sz="2800" dirty="0" err="1"/>
              <a:t>викидають</a:t>
            </a:r>
            <a:r>
              <a:rPr lang="ru-RU" sz="2800" dirty="0"/>
              <a:t> в атмосферу </a:t>
            </a:r>
            <a:r>
              <a:rPr lang="ru-RU" sz="2800" dirty="0" err="1"/>
              <a:t>щорічно</a:t>
            </a:r>
            <a:r>
              <a:rPr lang="ru-RU" sz="2800" dirty="0"/>
              <a:t> 230-290 млн. м. куб. Золи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близько</a:t>
            </a:r>
            <a:r>
              <a:rPr lang="ru-RU" sz="2800" dirty="0"/>
              <a:t> 60 млн. м. куб. оксиду </a:t>
            </a:r>
            <a:r>
              <a:rPr lang="ru-RU" sz="2800" dirty="0" err="1"/>
              <a:t>сірки</a:t>
            </a:r>
            <a:r>
              <a:rPr lang="ru-RU" sz="2800" dirty="0"/>
              <a:t> (SO2).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3637715_2caa93e668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727316" y="2636912"/>
            <a:ext cx="4416684" cy="422108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07707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Окрім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при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спалюванні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вугілля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газу в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щорічно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викидається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dirty="0"/>
              <a:t>400 млн. т оксиду </a:t>
            </a:r>
            <a:r>
              <a:rPr lang="ru-RU" dirty="0" err="1"/>
              <a:t>вуглецю</a:t>
            </a:r>
            <a:r>
              <a:rPr lang="ru-RU" dirty="0"/>
              <a:t>;</a:t>
            </a:r>
          </a:p>
          <a:p>
            <a:r>
              <a:rPr lang="ru-RU" dirty="0"/>
              <a:t>250 млн. т </a:t>
            </a:r>
            <a:r>
              <a:rPr lang="ru-RU" dirty="0" err="1"/>
              <a:t>сполук</a:t>
            </a:r>
            <a:r>
              <a:rPr lang="ru-RU" dirty="0"/>
              <a:t> хлору, фтору, </a:t>
            </a:r>
            <a:r>
              <a:rPr lang="ru-RU" dirty="0" err="1"/>
              <a:t>найтоншого</a:t>
            </a:r>
            <a:r>
              <a:rPr lang="ru-RU" dirty="0"/>
              <a:t> пилу, </a:t>
            </a:r>
            <a:r>
              <a:rPr lang="ru-RU" dirty="0" err="1"/>
              <a:t>аерозолів</a:t>
            </a:r>
            <a:r>
              <a:rPr lang="ru-RU" dirty="0"/>
              <a:t>;</a:t>
            </a:r>
          </a:p>
          <a:p>
            <a:r>
              <a:rPr lang="ru-RU" dirty="0"/>
              <a:t>метали: </a:t>
            </a:r>
            <a:r>
              <a:rPr lang="ru-RU" dirty="0" err="1"/>
              <a:t>свинець</a:t>
            </a:r>
            <a:r>
              <a:rPr lang="ru-RU" dirty="0"/>
              <a:t>, ртуть, </a:t>
            </a:r>
            <a:r>
              <a:rPr lang="ru-RU" dirty="0" err="1"/>
              <a:t>ванадій</a:t>
            </a:r>
            <a:r>
              <a:rPr lang="ru-RU" dirty="0"/>
              <a:t>, </a:t>
            </a:r>
            <a:r>
              <a:rPr lang="ru-RU" dirty="0" err="1"/>
              <a:t>нікель</a:t>
            </a:r>
            <a:r>
              <a:rPr lang="ru-RU" dirty="0"/>
              <a:t>, </a:t>
            </a:r>
            <a:r>
              <a:rPr lang="ru-RU" dirty="0" err="1"/>
              <a:t>радіоактивні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.</a:t>
            </a:r>
          </a:p>
          <a:p>
            <a:r>
              <a:rPr lang="ru-RU" dirty="0"/>
              <a:t>70 млн. т </a:t>
            </a:r>
            <a:r>
              <a:rPr lang="ru-RU" dirty="0" err="1"/>
              <a:t>сполук</a:t>
            </a:r>
            <a:r>
              <a:rPr lang="ru-RU" dirty="0"/>
              <a:t> </a:t>
            </a:r>
            <a:r>
              <a:rPr lang="ru-RU" dirty="0" err="1"/>
              <a:t>свинцю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" name="Рисунок 5" descr="1310731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221088"/>
            <a:ext cx="3127731" cy="23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cok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212976"/>
            <a:ext cx="3280965" cy="2172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7170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неповного</a:t>
            </a:r>
            <a:r>
              <a:rPr lang="ru-RU" dirty="0"/>
              <a:t> </a:t>
            </a:r>
            <a:r>
              <a:rPr lang="ru-RU" dirty="0" err="1"/>
              <a:t>згоряння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потрапили</a:t>
            </a:r>
            <a:r>
              <a:rPr lang="ru-RU" dirty="0"/>
              <a:t> в атмосферу, </a:t>
            </a:r>
            <a:r>
              <a:rPr lang="ru-RU" dirty="0" err="1"/>
              <a:t>вступають</a:t>
            </a:r>
            <a:r>
              <a:rPr lang="ru-RU" dirty="0"/>
              <a:t> у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водяними</a:t>
            </a:r>
            <a:r>
              <a:rPr lang="ru-RU" dirty="0"/>
              <a:t> парами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мікроскопічних</a:t>
            </a:r>
            <a:r>
              <a:rPr lang="ru-RU" dirty="0"/>
              <a:t> </a:t>
            </a:r>
            <a:r>
              <a:rPr lang="ru-RU" dirty="0" err="1"/>
              <a:t>крапельок</a:t>
            </a:r>
            <a:r>
              <a:rPr lang="ru-RU" dirty="0"/>
              <a:t> </a:t>
            </a:r>
            <a:r>
              <a:rPr lang="ru-RU" dirty="0" err="1"/>
              <a:t>розчинів</a:t>
            </a:r>
            <a:r>
              <a:rPr lang="ru-RU" dirty="0"/>
              <a:t> кислот </a:t>
            </a:r>
            <a:r>
              <a:rPr lang="ru-RU" dirty="0" err="1"/>
              <a:t>переносяться</a:t>
            </a:r>
            <a:r>
              <a:rPr lang="ru-RU" dirty="0"/>
              <a:t> на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кілометрів</a:t>
            </a:r>
            <a:r>
              <a:rPr lang="ru-RU" dirty="0"/>
              <a:t>. На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випадають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dirty="0" err="1"/>
              <a:t>кислотні</a:t>
            </a:r>
            <a:r>
              <a:rPr lang="ru-RU" dirty="0"/>
              <a:t> </a:t>
            </a:r>
            <a:r>
              <a:rPr lang="ru-RU" dirty="0" err="1"/>
              <a:t>дощі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Вони </a:t>
            </a:r>
            <a:r>
              <a:rPr lang="ru-RU" dirty="0"/>
              <a:t>негативно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рослинний</a:t>
            </a:r>
            <a:r>
              <a:rPr lang="ru-RU" dirty="0"/>
              <a:t> та </a:t>
            </a:r>
            <a:r>
              <a:rPr lang="ru-RU" dirty="0" err="1"/>
              <a:t>тваринний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, </a:t>
            </a:r>
            <a:r>
              <a:rPr lang="ru-RU" dirty="0" err="1"/>
              <a:t>прискорюють</a:t>
            </a:r>
            <a:r>
              <a:rPr lang="ru-RU" dirty="0"/>
              <a:t> </a:t>
            </a:r>
            <a:r>
              <a:rPr lang="ru-RU" dirty="0" err="1"/>
              <a:t>корозію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, </a:t>
            </a:r>
            <a:r>
              <a:rPr lang="ru-RU" dirty="0" err="1"/>
              <a:t>руйнують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мармуру</a:t>
            </a:r>
            <a:r>
              <a:rPr lang="ru-RU" dirty="0"/>
              <a:t> </a:t>
            </a:r>
            <a:r>
              <a:rPr lang="ru-RU" dirty="0" err="1"/>
              <a:t>та</a:t>
            </a:r>
            <a:r>
              <a:rPr lang="ru-RU" dirty="0"/>
              <a:t> </a:t>
            </a:r>
            <a:r>
              <a:rPr lang="ru-RU" dirty="0" err="1"/>
              <a:t>вапняку</a:t>
            </a:r>
            <a:r>
              <a:rPr lang="ru-RU" dirty="0"/>
              <a:t>, </a:t>
            </a:r>
            <a:r>
              <a:rPr lang="ru-RU" dirty="0" err="1"/>
              <a:t>окислюють</a:t>
            </a:r>
            <a:r>
              <a:rPr lang="ru-RU" dirty="0"/>
              <a:t> </a:t>
            </a:r>
            <a:r>
              <a:rPr lang="ru-RU" dirty="0" err="1"/>
              <a:t>ґрунти</a:t>
            </a:r>
            <a:r>
              <a:rPr lang="ru-RU" dirty="0"/>
              <a:t> </a:t>
            </a:r>
            <a:r>
              <a:rPr lang="ru-RU" dirty="0" err="1"/>
              <a:t>та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endParaRPr lang="ru-RU" dirty="0"/>
          </a:p>
        </p:txBody>
      </p:sp>
      <p:pic>
        <p:nvPicPr>
          <p:cNvPr id="5" name="Рисунок 4" descr="image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540936"/>
            <a:ext cx="4948783" cy="3317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005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900" dirty="0" err="1"/>
              <a:t>Речовини</a:t>
            </a:r>
            <a:r>
              <a:rPr lang="ru-RU" sz="2900" dirty="0"/>
              <a:t>, </a:t>
            </a:r>
            <a:r>
              <a:rPr lang="ru-RU" sz="2900" dirty="0" err="1"/>
              <a:t>які</a:t>
            </a:r>
            <a:r>
              <a:rPr lang="ru-RU" sz="2900" dirty="0"/>
              <a:t> </a:t>
            </a:r>
            <a:r>
              <a:rPr lang="ru-RU" sz="2900" dirty="0" err="1"/>
              <a:t>забруднюють</a:t>
            </a:r>
            <a:r>
              <a:rPr lang="ru-RU" sz="2900" dirty="0"/>
              <a:t> атмосферу, особливо </a:t>
            </a:r>
            <a:r>
              <a:rPr lang="ru-RU" sz="2900" dirty="0" err="1"/>
              <a:t>вуглекислий</a:t>
            </a:r>
            <a:r>
              <a:rPr lang="ru-RU" sz="2900" dirty="0"/>
              <a:t> газ, </a:t>
            </a:r>
            <a:r>
              <a:rPr lang="ru-RU" sz="2900" dirty="0" err="1"/>
              <a:t>накопичуються</a:t>
            </a:r>
            <a:r>
              <a:rPr lang="ru-RU" sz="2900" dirty="0"/>
              <a:t> в </a:t>
            </a:r>
            <a:r>
              <a:rPr lang="ru-RU" sz="2900" dirty="0" err="1"/>
              <a:t>атмосфері</a:t>
            </a:r>
            <a:r>
              <a:rPr lang="ru-RU" sz="2900" dirty="0"/>
              <a:t>, </a:t>
            </a:r>
            <a:r>
              <a:rPr lang="ru-RU" sz="2900" dirty="0" err="1"/>
              <a:t>значно</a:t>
            </a:r>
            <a:r>
              <a:rPr lang="ru-RU" sz="2900" dirty="0"/>
              <a:t> </a:t>
            </a:r>
            <a:r>
              <a:rPr lang="ru-RU" sz="2900" dirty="0" err="1"/>
              <a:t>збільшуючи</a:t>
            </a:r>
            <a:r>
              <a:rPr lang="ru-RU" sz="2900" dirty="0"/>
              <a:t> тепло </a:t>
            </a:r>
            <a:r>
              <a:rPr lang="ru-RU" sz="2900" dirty="0" err="1"/>
              <a:t>сонячного</a:t>
            </a:r>
            <a:r>
              <a:rPr lang="ru-RU" sz="2900" dirty="0"/>
              <a:t> </a:t>
            </a:r>
            <a:r>
              <a:rPr lang="ru-RU" sz="2900" dirty="0" err="1"/>
              <a:t>випромінювання</a:t>
            </a:r>
            <a:r>
              <a:rPr lang="ru-RU" sz="2900" dirty="0"/>
              <a:t>. </a:t>
            </a:r>
            <a:r>
              <a:rPr lang="ru-RU" sz="2900" dirty="0" err="1"/>
              <a:t>Таке</a:t>
            </a:r>
            <a:r>
              <a:rPr lang="ru-RU" sz="2900" dirty="0"/>
              <a:t> </a:t>
            </a:r>
            <a:r>
              <a:rPr lang="ru-RU" sz="2900" dirty="0" err="1"/>
              <a:t>протиприродне</a:t>
            </a:r>
            <a:r>
              <a:rPr lang="ru-RU" sz="2900" dirty="0"/>
              <a:t> </a:t>
            </a:r>
            <a:r>
              <a:rPr lang="ru-RU" sz="2900" dirty="0" err="1"/>
              <a:t>підвищення</a:t>
            </a:r>
            <a:r>
              <a:rPr lang="ru-RU" sz="2900" dirty="0"/>
              <a:t> </a:t>
            </a:r>
            <a:r>
              <a:rPr lang="ru-RU" sz="2900" dirty="0" err="1"/>
              <a:t>температури</a:t>
            </a:r>
            <a:r>
              <a:rPr lang="ru-RU" sz="2900" dirty="0"/>
              <a:t> </a:t>
            </a:r>
            <a:r>
              <a:rPr lang="ru-RU" sz="2900" dirty="0" err="1"/>
              <a:t>може</a:t>
            </a:r>
            <a:r>
              <a:rPr lang="ru-RU" sz="2900" dirty="0"/>
              <a:t> </a:t>
            </a:r>
            <a:r>
              <a:rPr lang="ru-RU" sz="2900" dirty="0" err="1"/>
              <a:t>призвести</a:t>
            </a:r>
            <a:r>
              <a:rPr lang="ru-RU" sz="2900" dirty="0"/>
              <a:t> до </a:t>
            </a:r>
            <a:r>
              <a:rPr lang="ru-RU" sz="2900" dirty="0" err="1"/>
              <a:t>серйозних</a:t>
            </a:r>
            <a:r>
              <a:rPr lang="ru-RU" sz="2900" dirty="0"/>
              <a:t> </a:t>
            </a:r>
            <a:r>
              <a:rPr lang="ru-RU" sz="2900" dirty="0" err="1"/>
              <a:t>кліматичних</a:t>
            </a:r>
            <a:r>
              <a:rPr lang="ru-RU" sz="2900" dirty="0"/>
              <a:t> </a:t>
            </a:r>
            <a:r>
              <a:rPr lang="ru-RU" sz="2900" dirty="0" err="1"/>
              <a:t>змін</a:t>
            </a:r>
            <a:r>
              <a:rPr lang="ru-RU" sz="2900" dirty="0"/>
              <a:t>, таких як </a:t>
            </a:r>
            <a:r>
              <a:rPr lang="ru-RU" sz="2900" dirty="0" err="1"/>
              <a:t>танення</a:t>
            </a:r>
            <a:r>
              <a:rPr lang="ru-RU" sz="2900" dirty="0"/>
              <a:t> </a:t>
            </a:r>
            <a:r>
              <a:rPr lang="ru-RU" sz="2900" dirty="0" err="1"/>
              <a:t>льодовиків</a:t>
            </a:r>
            <a:r>
              <a:rPr lang="ru-RU" sz="2900" dirty="0"/>
              <a:t>, </a:t>
            </a:r>
            <a:r>
              <a:rPr lang="ru-RU" sz="2900" dirty="0" err="1"/>
              <a:t>значне</a:t>
            </a:r>
            <a:r>
              <a:rPr lang="ru-RU" sz="2900" dirty="0"/>
              <a:t> </a:t>
            </a:r>
            <a:r>
              <a:rPr lang="ru-RU" sz="2900" dirty="0" err="1"/>
              <a:t>підвищення</a:t>
            </a:r>
            <a:r>
              <a:rPr lang="ru-RU" sz="2900" dirty="0"/>
              <a:t> </a:t>
            </a:r>
            <a:r>
              <a:rPr lang="ru-RU" sz="2900" dirty="0" err="1"/>
              <a:t>рівня</a:t>
            </a:r>
            <a:r>
              <a:rPr lang="ru-RU" sz="2900" dirty="0"/>
              <a:t> води у </a:t>
            </a:r>
            <a:r>
              <a:rPr lang="ru-RU" sz="2900" dirty="0" err="1"/>
              <a:t>Світовому</a:t>
            </a:r>
            <a:r>
              <a:rPr lang="ru-RU" sz="2900" dirty="0"/>
              <a:t> </a:t>
            </a:r>
            <a:r>
              <a:rPr lang="ru-RU" sz="2900" dirty="0" err="1"/>
              <a:t>океані</a:t>
            </a:r>
            <a:r>
              <a:rPr lang="ru-RU" sz="2900" dirty="0"/>
              <a:t>, </a:t>
            </a:r>
            <a:r>
              <a:rPr lang="ru-RU" sz="2900" dirty="0" err="1"/>
              <a:t>підвищення</a:t>
            </a:r>
            <a:r>
              <a:rPr lang="ru-RU" sz="2900" dirty="0"/>
              <a:t> </a:t>
            </a:r>
            <a:r>
              <a:rPr lang="ru-RU" sz="2900" dirty="0" err="1"/>
              <a:t>його</a:t>
            </a:r>
            <a:r>
              <a:rPr lang="ru-RU" sz="2900" dirty="0"/>
              <a:t> </a:t>
            </a:r>
            <a:r>
              <a:rPr lang="ru-RU" sz="2900" dirty="0" err="1"/>
              <a:t>температури</a:t>
            </a:r>
            <a:r>
              <a:rPr lang="ru-RU" sz="2900" dirty="0"/>
              <a:t>.</a:t>
            </a:r>
          </a:p>
          <a:p>
            <a:pPr marL="0" indent="0" algn="ctr"/>
            <a:endParaRPr lang="ru-RU" sz="2900" dirty="0"/>
          </a:p>
        </p:txBody>
      </p:sp>
      <p:pic>
        <p:nvPicPr>
          <p:cNvPr id="4" name="Рисунок 3" descr="63637715_2caa93e668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727316" y="2636912"/>
            <a:ext cx="4416684" cy="4221088"/>
          </a:xfrm>
          <a:prstGeom prst="rect">
            <a:avLst/>
          </a:prstGeom>
        </p:spPr>
      </p:pic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645024"/>
            <a:ext cx="3977391" cy="2639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nk-floral-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72982" cy="314096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401615"/>
            <a:ext cx="8686800" cy="3456385"/>
          </a:xfrm>
          <a:solidFill>
            <a:schemeClr val="accent3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вуглекислого</a:t>
            </a:r>
            <a:r>
              <a:rPr lang="ru-RU" dirty="0"/>
              <a:t> газу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підвищуватись</a:t>
            </a:r>
            <a:r>
              <a:rPr lang="ru-RU" dirty="0"/>
              <a:t>, а разом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температура.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прогнозують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глобальне</a:t>
            </a:r>
            <a:r>
              <a:rPr lang="ru-RU" dirty="0"/>
              <a:t> </a:t>
            </a:r>
            <a:r>
              <a:rPr lang="ru-RU" dirty="0" err="1"/>
              <a:t>потепління</a:t>
            </a:r>
            <a:r>
              <a:rPr lang="ru-RU" dirty="0"/>
              <a:t> </a:t>
            </a:r>
            <a:r>
              <a:rPr lang="ru-RU" dirty="0" err="1"/>
              <a:t>підніме</a:t>
            </a:r>
            <a:r>
              <a:rPr lang="ru-RU" dirty="0"/>
              <a:t> температуру в </a:t>
            </a:r>
            <a:r>
              <a:rPr lang="ru-RU" dirty="0" err="1"/>
              <a:t>полярних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, </a:t>
            </a:r>
            <a:r>
              <a:rPr lang="ru-RU" dirty="0" err="1"/>
              <a:t>аніж</a:t>
            </a:r>
            <a:r>
              <a:rPr lang="ru-RU" dirty="0"/>
              <a:t> </a:t>
            </a:r>
            <a:r>
              <a:rPr lang="ru-RU" dirty="0" err="1"/>
              <a:t>деінде</a:t>
            </a:r>
            <a:r>
              <a:rPr lang="ru-RU" dirty="0"/>
              <a:t>. З </a:t>
            </a:r>
            <a:r>
              <a:rPr lang="ru-RU" dirty="0" err="1"/>
              <a:t>потеплінням</a:t>
            </a:r>
            <a:r>
              <a:rPr lang="ru-RU" dirty="0"/>
              <a:t> полярного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крига</a:t>
            </a:r>
            <a:r>
              <a:rPr lang="ru-RU" dirty="0"/>
              <a:t> тут </a:t>
            </a:r>
            <a:r>
              <a:rPr lang="ru-RU" dirty="0" err="1"/>
              <a:t>тоншатиме</a:t>
            </a:r>
            <a:r>
              <a:rPr lang="ru-RU" dirty="0"/>
              <a:t>, а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полярна</a:t>
            </a:r>
            <a:r>
              <a:rPr lang="ru-RU" dirty="0"/>
              <a:t> шапка </a:t>
            </a:r>
            <a:r>
              <a:rPr lang="ru-RU" dirty="0" err="1"/>
              <a:t>матиме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вирішальний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погоду в глобальному </a:t>
            </a:r>
            <a:r>
              <a:rPr lang="ru-RU" dirty="0" err="1"/>
              <a:t>масштабі</a:t>
            </a:r>
            <a:r>
              <a:rPr lang="ru-RU" dirty="0"/>
              <a:t>,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танення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згубними</a:t>
            </a:r>
            <a:r>
              <a:rPr lang="ru-RU" dirty="0"/>
              <a:t>.</a:t>
            </a:r>
          </a:p>
        </p:txBody>
      </p:sp>
      <p:pic>
        <p:nvPicPr>
          <p:cNvPr id="6" name="Рисунок 5" descr="Екологія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04664"/>
            <a:ext cx="4446240" cy="2778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1213-1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062682"/>
            <a:ext cx="3722737" cy="279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Глобальне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потепління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стратегічна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загроза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вуглекислого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газу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теплопоглинаючих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молекул,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потрапляють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оточуюче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теплових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двигунів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зросла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25%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створила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всесвітню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загрозу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регулювати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сонячного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тепла,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утримується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атмосфері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тепла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серйозно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загрожує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рівновазі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глобального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клімату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режим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вітрів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опадів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поверхневі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океанські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течії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моря.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 свою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рослинного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тваринного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справляє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суттєвий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структуру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суспільств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1310</Words>
  <Application>Microsoft Office PowerPoint</Application>
  <PresentationFormat>Экран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Техническая</vt:lpstr>
      <vt:lpstr>Теплові двигуни та охорона навколишнього середовища</vt:lpstr>
      <vt:lpstr>Тепловий двигун - машина, призначена для перетворення теплової енергії на механічну роботу.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Вплив використання авто та авіатранспорту на навколишнє середовище </vt:lpstr>
      <vt:lpstr>Слайд 11</vt:lpstr>
      <vt:lpstr>Вплив забруднення довкілля на здоров'я людини </vt:lpstr>
      <vt:lpstr>Слайд 13</vt:lpstr>
      <vt:lpstr>Перспективні шляхи покращення екології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Теплові двигуни та охорона навколишнього середовища</dc:title>
  <dc:creator>Анастасия^_^</dc:creator>
  <cp:lastModifiedBy>Анастасия^_^</cp:lastModifiedBy>
  <cp:revision>17</cp:revision>
  <dcterms:created xsi:type="dcterms:W3CDTF">2014-05-18T12:23:27Z</dcterms:created>
  <dcterms:modified xsi:type="dcterms:W3CDTF">2015-02-15T22:36:58Z</dcterms:modified>
</cp:coreProperties>
</file>