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3" r:id="rId3"/>
    <p:sldId id="257" r:id="rId4"/>
    <p:sldId id="258" r:id="rId5"/>
    <p:sldId id="259" r:id="rId6"/>
    <p:sldId id="264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EFB59B2-3912-49B4-902E-E9C90D9E4276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26994C1-2527-4D11-B2F0-22C45BB938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59B2-3912-49B4-902E-E9C90D9E4276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994C1-2527-4D11-B2F0-22C45BB938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59B2-3912-49B4-902E-E9C90D9E4276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994C1-2527-4D11-B2F0-22C45BB938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59B2-3912-49B4-902E-E9C90D9E4276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994C1-2527-4D11-B2F0-22C45BB938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59B2-3912-49B4-902E-E9C90D9E4276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994C1-2527-4D11-B2F0-22C45BB938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59B2-3912-49B4-902E-E9C90D9E4276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994C1-2527-4D11-B2F0-22C45BB938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FB59B2-3912-49B4-902E-E9C90D9E4276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6994C1-2527-4D11-B2F0-22C45BB938D6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EFB59B2-3912-49B4-902E-E9C90D9E4276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26994C1-2527-4D11-B2F0-22C45BB938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59B2-3912-49B4-902E-E9C90D9E4276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994C1-2527-4D11-B2F0-22C45BB938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59B2-3912-49B4-902E-E9C90D9E4276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994C1-2527-4D11-B2F0-22C45BB938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59B2-3912-49B4-902E-E9C90D9E4276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994C1-2527-4D11-B2F0-22C45BB938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EFB59B2-3912-49B4-902E-E9C90D9E4276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26994C1-2527-4D11-B2F0-22C45BB938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csiexplorer.com.ua/index.php/osnovnie-ponyatiya/119-elektro-moshos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9800" dirty="0"/>
              <a:t>Электрический генератор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797152"/>
            <a:ext cx="7667433" cy="1227556"/>
          </a:xfrm>
        </p:spPr>
        <p:txBody>
          <a:bodyPr>
            <a:normAutofit/>
          </a:bodyPr>
          <a:lstStyle/>
          <a:p>
            <a:pPr algn="ctr"/>
            <a:r>
              <a:rPr lang="ru-RU" sz="2800" smtClean="0">
                <a:solidFill>
                  <a:schemeClr val="tx1"/>
                </a:solidFill>
              </a:rPr>
              <a:t>Основное оборудование электрических станций и подстанций.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861048"/>
            <a:ext cx="2939603" cy="2403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22" y="548680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Генераторы электрического тока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325112"/>
          </a:xfrm>
        </p:spPr>
        <p:txBody>
          <a:bodyPr/>
          <a:lstStyle/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Используются и в Краматорске в:</a:t>
            </a:r>
          </a:p>
          <a:p>
            <a:pPr marL="109728" indent="0">
              <a:buNone/>
            </a:pPr>
            <a:endParaRPr lang="ru-RU" dirty="0" smtClean="0"/>
          </a:p>
          <a:p>
            <a:r>
              <a:rPr lang="ru-RU" dirty="0"/>
              <a:t>б</a:t>
            </a:r>
            <a:r>
              <a:rPr lang="ru-RU" dirty="0" smtClean="0"/>
              <a:t>ольницах;</a:t>
            </a:r>
          </a:p>
          <a:p>
            <a:endParaRPr lang="ru-RU" dirty="0" smtClean="0"/>
          </a:p>
          <a:p>
            <a:r>
              <a:rPr lang="ru-RU" dirty="0"/>
              <a:t>а</a:t>
            </a:r>
            <a:r>
              <a:rPr lang="ru-RU" dirty="0" smtClean="0"/>
              <a:t>эродроме;</a:t>
            </a:r>
          </a:p>
          <a:p>
            <a:endParaRPr lang="ru-RU" dirty="0" smtClean="0"/>
          </a:p>
          <a:p>
            <a:pPr lvl="0">
              <a:buClr>
                <a:srgbClr val="A04DA3"/>
              </a:buClr>
            </a:pPr>
            <a:r>
              <a:rPr lang="ru-RU" dirty="0">
                <a:solidFill>
                  <a:prstClr val="black"/>
                </a:solidFill>
              </a:rPr>
              <a:t>фильтровальной </a:t>
            </a:r>
            <a:r>
              <a:rPr lang="ru-RU" dirty="0" smtClean="0">
                <a:solidFill>
                  <a:prstClr val="black"/>
                </a:solidFill>
              </a:rPr>
              <a:t>станции.</a:t>
            </a:r>
            <a:endParaRPr lang="ru-RU" dirty="0"/>
          </a:p>
          <a:p>
            <a:pPr lvl="0">
              <a:buClr>
                <a:srgbClr val="A04DA3"/>
              </a:buClr>
            </a:pP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00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Выпускники получают фундаментальные знания в области естественных наук - Картинка 1993/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3762375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72816"/>
            <a:ext cx="8676456" cy="3024336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None/>
            </a:pPr>
            <a:r>
              <a:rPr lang="ru-RU" sz="3600" u="sng" dirty="0">
                <a:solidFill>
                  <a:schemeClr val="accent2">
                    <a:lumMod val="75000"/>
                  </a:schemeClr>
                </a:solidFill>
              </a:rPr>
              <a:t>Электрический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u="sng" dirty="0">
                <a:solidFill>
                  <a:schemeClr val="accent2">
                    <a:lumMod val="75000"/>
                  </a:schemeClr>
                </a:solidFill>
              </a:rPr>
              <a:t>генератор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dirty="0">
                <a:solidFill>
                  <a:prstClr val="black"/>
                </a:solidFill>
              </a:rPr>
              <a:t>- это устройство, в котором неэлектрические виды энергии (механическая, химическая, тепловая) преобразуются в электрическую энергию.</a:t>
            </a:r>
            <a:endParaRPr lang="ru-RU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24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1852634"/>
          </a:xfrm>
        </p:spPr>
        <p:txBody>
          <a:bodyPr>
            <a:normAutofit fontScale="90000"/>
          </a:bodyPr>
          <a:lstStyle/>
          <a:p>
            <a:r>
              <a:rPr lang="ru-RU" sz="4900" dirty="0" smtClean="0"/>
              <a:t>История изобретения генератора                         электрического тока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44" y="1714488"/>
            <a:ext cx="4787074" cy="495487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Первый электрический генератор  появился на свет </a:t>
            </a:r>
            <a:r>
              <a:rPr lang="ru-RU" sz="1800" b="1" dirty="0" smtClean="0"/>
              <a:t>в 1832 году</a:t>
            </a:r>
            <a:r>
              <a:rPr lang="ru-RU" sz="1800" dirty="0" smtClean="0"/>
              <a:t> благодаря французским техникам-изобретателям братьям </a:t>
            </a:r>
            <a:r>
              <a:rPr lang="ru-RU" sz="1800" dirty="0" err="1" smtClean="0"/>
              <a:t>Пикси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r>
              <a:rPr lang="ru-RU" sz="1800" dirty="0" smtClean="0"/>
              <a:t>Хотя </a:t>
            </a:r>
            <a:r>
              <a:rPr lang="ru-RU" sz="1800" dirty="0" smtClean="0"/>
              <a:t>он был абсолютно непрактичным, приходилось вручную вращать достаточно тяжелый магнит, но все же способен вырабатывать электрический ток. </a:t>
            </a:r>
            <a:endParaRPr lang="ru-RU" sz="1800" dirty="0" smtClean="0"/>
          </a:p>
          <a:p>
            <a:r>
              <a:rPr lang="ru-RU" sz="1800" dirty="0" smtClean="0"/>
              <a:t>Вблизи </a:t>
            </a:r>
            <a:r>
              <a:rPr lang="ru-RU" sz="1800" dirty="0" smtClean="0"/>
              <a:t>полюсов постоянного магнита были укреплены неподвижно две проволочные катушки индуктивности. </a:t>
            </a:r>
            <a:endParaRPr lang="ru-RU" sz="1800" dirty="0" smtClean="0"/>
          </a:p>
          <a:p>
            <a:r>
              <a:rPr lang="ru-RU" sz="1800" dirty="0" smtClean="0"/>
              <a:t>Дополнительно </a:t>
            </a:r>
            <a:r>
              <a:rPr lang="ru-RU" sz="1800" dirty="0" smtClean="0"/>
              <a:t>электрогенератор </a:t>
            </a:r>
            <a:r>
              <a:rPr lang="ru-RU" sz="1800" dirty="0" err="1" smtClean="0"/>
              <a:t>Пикси</a:t>
            </a:r>
            <a:r>
              <a:rPr lang="ru-RU" sz="1800" dirty="0" smtClean="0"/>
              <a:t> был оснащен выпрямителем для преобразования переменного тока в постоянный.</a:t>
            </a:r>
          </a:p>
          <a:p>
            <a:endParaRPr lang="ru-RU" sz="3200" dirty="0" smtClean="0"/>
          </a:p>
        </p:txBody>
      </p:sp>
      <p:pic>
        <p:nvPicPr>
          <p:cNvPr id="7" name="Содержимое 6" descr="generator_istorija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918" y="1785926"/>
            <a:ext cx="4214082" cy="33712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714744" y="642918"/>
            <a:ext cx="5143536" cy="6215082"/>
          </a:xfrm>
        </p:spPr>
        <p:txBody>
          <a:bodyPr>
            <a:noAutofit/>
          </a:bodyPr>
          <a:lstStyle/>
          <a:p>
            <a:r>
              <a:rPr lang="ru-RU" sz="2100" dirty="0" smtClean="0"/>
              <a:t>В последующие годы различные ученые, стремясь повысить </a:t>
            </a:r>
            <a:r>
              <a:rPr lang="ru-RU" sz="2100" dirty="0" smtClean="0"/>
              <a:t>электрическую</a:t>
            </a:r>
            <a:r>
              <a:rPr lang="ru-RU" sz="2100" dirty="0"/>
              <a:t> </a:t>
            </a:r>
            <a:r>
              <a:rPr lang="ru-RU" sz="2100" dirty="0" smtClean="0"/>
              <a:t>мощность </a:t>
            </a:r>
            <a:r>
              <a:rPr lang="ru-RU" sz="2100" dirty="0" smtClean="0"/>
              <a:t>своих генераторов, увеличивали количество магнитов и окружающих их катушек. </a:t>
            </a:r>
            <a:endParaRPr lang="ru-RU" sz="2100" dirty="0" smtClean="0"/>
          </a:p>
          <a:p>
            <a:r>
              <a:rPr lang="ru-RU" sz="2100" b="1" dirty="0" smtClean="0"/>
              <a:t>В </a:t>
            </a:r>
            <a:r>
              <a:rPr lang="ru-RU" sz="2100" b="1" dirty="0" smtClean="0"/>
              <a:t>1833 году</a:t>
            </a:r>
            <a:r>
              <a:rPr lang="ru-RU" sz="2100" dirty="0" smtClean="0"/>
              <a:t> русский ученый </a:t>
            </a:r>
            <a:r>
              <a:rPr lang="ru-RU" sz="2100" dirty="0" err="1" smtClean="0"/>
              <a:t>Эмилий</a:t>
            </a:r>
            <a:r>
              <a:rPr lang="ru-RU" sz="2100" dirty="0" smtClean="0"/>
              <a:t> </a:t>
            </a:r>
            <a:r>
              <a:rPr lang="ru-RU" sz="2100" dirty="0" err="1" smtClean="0"/>
              <a:t>Ленц</a:t>
            </a:r>
            <a:r>
              <a:rPr lang="ru-RU" sz="2100" dirty="0" smtClean="0"/>
              <a:t> предположил, что электрические машины могут быть обратимыми, то есть электрический двигатель вполне эффективно может работать как генератор, надо лишь вращать его вал</a:t>
            </a:r>
            <a:r>
              <a:rPr lang="ru-RU" sz="2100" dirty="0" smtClean="0"/>
              <a:t>.</a:t>
            </a:r>
          </a:p>
          <a:p>
            <a:r>
              <a:rPr lang="ru-RU" sz="2100" dirty="0" smtClean="0"/>
              <a:t> </a:t>
            </a:r>
            <a:r>
              <a:rPr lang="ru-RU" sz="2100" dirty="0" smtClean="0"/>
              <a:t>В 1838 гуду </a:t>
            </a:r>
            <a:r>
              <a:rPr lang="ru-RU" sz="2100" dirty="0" err="1" smtClean="0"/>
              <a:t>Ленц</a:t>
            </a:r>
            <a:r>
              <a:rPr lang="ru-RU" sz="2100" dirty="0" smtClean="0"/>
              <a:t> на </a:t>
            </a:r>
            <a:r>
              <a:rPr lang="ru-RU" sz="2100" dirty="0" smtClean="0"/>
              <a:t>практике доказал свою теорию на основе электрического двигателя </a:t>
            </a:r>
            <a:r>
              <a:rPr lang="ru-RU" sz="2100" dirty="0" smtClean="0"/>
              <a:t>Бориса Якоби</a:t>
            </a:r>
            <a:r>
              <a:rPr lang="ru-RU" sz="2100" dirty="0" smtClean="0"/>
              <a:t>.</a:t>
            </a:r>
            <a:endParaRPr lang="ru-RU" sz="2100" dirty="0"/>
          </a:p>
        </p:txBody>
      </p:sp>
      <p:pic>
        <p:nvPicPr>
          <p:cNvPr id="3074" name="Picture 2" descr="Электрический генератор Пикси">
            <a:hlinkClick r:id="rId2" tooltip="электрическая мощность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071546"/>
            <a:ext cx="3143272" cy="52387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8686800" cy="6286520"/>
          </a:xfrm>
        </p:spPr>
        <p:txBody>
          <a:bodyPr>
            <a:normAutofit/>
          </a:bodyPr>
          <a:lstStyle/>
          <a:p>
            <a:pPr fontAlgn="t"/>
            <a:r>
              <a:rPr lang="ru-RU" sz="2400" b="1" dirty="0" smtClean="0"/>
              <a:t>В 1843 году</a:t>
            </a:r>
            <a:r>
              <a:rPr lang="ru-RU" sz="2400" dirty="0" smtClean="0"/>
              <a:t> </a:t>
            </a:r>
            <a:r>
              <a:rPr lang="ru-RU" sz="2400" dirty="0" err="1" smtClean="0"/>
              <a:t>Эмилий</a:t>
            </a:r>
            <a:r>
              <a:rPr lang="ru-RU" sz="2400" dirty="0" smtClean="0"/>
              <a:t> </a:t>
            </a:r>
            <a:r>
              <a:rPr lang="ru-RU" sz="2400" dirty="0" err="1" smtClean="0"/>
              <a:t>Штерер</a:t>
            </a:r>
            <a:r>
              <a:rPr lang="ru-RU" sz="2400" dirty="0" smtClean="0"/>
              <a:t> создал генератор, состоявший из трех подвижных постоянных магнитов и шести катушек индуктивности, вращавшихся вручную вокруг вертикальной оси. </a:t>
            </a:r>
            <a:r>
              <a:rPr lang="ru-RU" sz="2400" b="1" dirty="0" smtClean="0"/>
              <a:t>С 1851 года</a:t>
            </a:r>
            <a:r>
              <a:rPr lang="ru-RU" sz="2400" dirty="0" smtClean="0"/>
              <a:t> инженеры заменяют постоянный природный магнит на электрический. Это открыло новый этап в развитии генераторов и стало возможным создавать электрические машины значительно большей мощности. Однако обмотка электромагнита питалась все равно небольшим генератором  с постоянными магнитами. Первой машиной с электромагнитом стал генератор англичанина Генри </a:t>
            </a:r>
            <a:r>
              <a:rPr lang="ru-RU" sz="2400" dirty="0" err="1" smtClean="0"/>
              <a:t>Уальда</a:t>
            </a:r>
            <a:r>
              <a:rPr lang="ru-RU" sz="2400" dirty="0" smtClean="0"/>
              <a:t>, созданный им </a:t>
            </a:r>
            <a:r>
              <a:rPr lang="ru-RU" sz="2400" b="1" dirty="0" smtClean="0"/>
              <a:t>в 1863 году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4400" dirty="0"/>
          </a:p>
        </p:txBody>
      </p:sp>
      <p:pic>
        <p:nvPicPr>
          <p:cNvPr id="1027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977" y="404664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032" y="5229200"/>
            <a:ext cx="1581968" cy="1627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50" y="548680"/>
            <a:ext cx="8435280" cy="5760640"/>
          </a:xfrm>
        </p:spPr>
        <p:txBody>
          <a:bodyPr>
            <a:noAutofit/>
          </a:bodyPr>
          <a:lstStyle/>
          <a:p>
            <a:r>
              <a:rPr lang="ru-RU" sz="2300" b="1" dirty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  <a:t>В 1870 году</a:t>
            </a:r>
            <a:r>
              <a:rPr lang="ru-RU" sz="2300" dirty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  <a:t> бельгийский инженер-изобретатель </a:t>
            </a:r>
            <a:r>
              <a:rPr lang="ru-RU" sz="2300" dirty="0" err="1">
                <a:solidFill>
                  <a:srgbClr val="424456"/>
                </a:solidFill>
                <a:latin typeface="Trebuchet MS"/>
                <a:ea typeface="+mj-ea"/>
                <a:cs typeface="+mj-cs"/>
              </a:rPr>
              <a:t>Зеноб</a:t>
            </a:r>
            <a:r>
              <a:rPr lang="ru-RU" sz="2300" dirty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  <a:t> Грамм, работая во Франции, создал генератор, использующий принцип самовозбуждения. Ранее этот принцип был обнаружен в процессе исследования работы электрических машин. Дело в том, что сердечники электромагнитов после прекращения подачи тока сохраняют остаточный магнетизм, что позволяет генератору </a:t>
            </a:r>
            <a:r>
              <a:rPr lang="ru-RU" sz="2300" dirty="0" smtClean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  <a:t>давать электричество</a:t>
            </a:r>
            <a:r>
              <a:rPr lang="ru-RU" sz="2300" dirty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  <a:t> сразу же после запуска его из состояния покоя. Электрическая машина Грамма состояла из кольцевого якоря, укрепленного на горизонтальном валу. Он вращался между двумя электромагнитами, обмотки которых были последовательно подключены с обмоткой якоря. Получаемый от генератора ток, отводился потребителям посредством металлических щеток, скользивших по коллектору.</a:t>
            </a:r>
            <a:br>
              <a:rPr lang="ru-RU" sz="2300" dirty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</a:br>
            <a:r>
              <a:rPr lang="ru-RU" sz="2300" dirty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  <a:t/>
            </a:r>
            <a:br>
              <a:rPr lang="ru-RU" sz="2300" dirty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</a:b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360343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26-031-Peremennyj-to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500042"/>
            <a:ext cx="8001056" cy="601018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417" y="476672"/>
            <a:ext cx="6160198" cy="769858"/>
          </a:xfrm>
        </p:spPr>
        <p:txBody>
          <a:bodyPr>
            <a:noAutofit/>
          </a:bodyPr>
          <a:lstStyle/>
          <a:p>
            <a:r>
              <a:rPr lang="ru-RU" sz="4800" dirty="0" smtClean="0"/>
              <a:t>Динамо-машина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229200"/>
            <a:ext cx="8543956" cy="1345336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Постоянный </a:t>
            </a:r>
            <a:r>
              <a:rPr lang="ru-RU" sz="2200" dirty="0" smtClean="0"/>
              <a:t>ток вырабатывался благодаря использованию механического коммутатора. Первая динамо-машина была построена </a:t>
            </a:r>
            <a:r>
              <a:rPr lang="ru-RU" sz="2200" dirty="0" err="1" smtClean="0"/>
              <a:t>Hipp-lyte</a:t>
            </a:r>
            <a:r>
              <a:rPr lang="ru-RU" sz="2200" dirty="0" smtClean="0"/>
              <a:t> </a:t>
            </a:r>
            <a:r>
              <a:rPr lang="ru-RU" sz="2200" dirty="0" err="1" smtClean="0"/>
              <a:t>Pixii</a:t>
            </a:r>
            <a:r>
              <a:rPr lang="ru-RU" sz="2200" dirty="0" smtClean="0"/>
              <a:t> в 1832.</a:t>
            </a:r>
            <a:endParaRPr lang="ru-RU" sz="2200" dirty="0"/>
          </a:p>
        </p:txBody>
      </p:sp>
      <p:pic>
        <p:nvPicPr>
          <p:cNvPr id="4" name="Содержимое 3" descr="1062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6752"/>
            <a:ext cx="3126540" cy="323373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067944" y="1412776"/>
            <a:ext cx="35278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u="sng" dirty="0"/>
              <a:t>Динамо-машина Сименса.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923928" y="1808528"/>
            <a:ext cx="5040560" cy="3564688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dirty="0" smtClean="0"/>
              <a:t>Динамо-машина стала первым электрическим генератором, способным вырабатывать мощность для промышленности. Работа динамо-машины основана на законах электромагнетизма для преобразования механической энергии в пульсирующий постоянный ток. 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40768"/>
            <a:ext cx="9124178" cy="36496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312</TotalTime>
  <Words>116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Электрический генератор </vt:lpstr>
      <vt:lpstr>Презентация PowerPoint</vt:lpstr>
      <vt:lpstr>История изобретения генератора                         электрического тока </vt:lpstr>
      <vt:lpstr>  </vt:lpstr>
      <vt:lpstr>В 1843 году Эмилий Штерер создал генератор, состоявший из трех подвижных постоянных магнитов и шести катушек индуктивности, вращавшихся вручную вокруг вертикальной оси. С 1851 года инженеры заменяют постоянный природный магнит на электрический. Это открыло новый этап в развитии генераторов и стало возможным создавать электрические машины значительно большей мощности. Однако обмотка электромагнита питалась все равно небольшим генератором  с постоянными магнитами. Первой машиной с электромагнитом стал генератор англичанина Генри Уальда, созданный им в 1863 году. </vt:lpstr>
      <vt:lpstr>Презентация PowerPoint</vt:lpstr>
      <vt:lpstr>Презентация PowerPoint</vt:lpstr>
      <vt:lpstr>Динамо-машина</vt:lpstr>
      <vt:lpstr>Презентация PowerPoint</vt:lpstr>
      <vt:lpstr>Генераторы электрического тока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Электрический генератор</dc:title>
  <dc:creator>Кеша</dc:creator>
  <cp:lastModifiedBy>User</cp:lastModifiedBy>
  <cp:revision>12</cp:revision>
  <dcterms:created xsi:type="dcterms:W3CDTF">2014-11-30T05:35:21Z</dcterms:created>
  <dcterms:modified xsi:type="dcterms:W3CDTF">2014-11-30T13:11:17Z</dcterms:modified>
</cp:coreProperties>
</file>