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11.03.2012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відносності А.Ейнштейна. Основні положення спеціальної теорії відносності (СТВ). Швидкість світла у вакуумі.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Відносність часу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2276766" cy="18892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Відносність довжини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3055830" cy="17149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Релятивістський закон додавання швидкостей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316113" cy="287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2038760" cy="13970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Класична механіка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Простір тривимірний і одномірний час</a:t>
            </a:r>
          </a:p>
          <a:p>
            <a:r>
              <a:rPr lang="uk-UA" dirty="0" smtClean="0"/>
              <a:t>Зворотність простору і незворотність часу</a:t>
            </a:r>
          </a:p>
          <a:p>
            <a:r>
              <a:rPr lang="uk-UA" dirty="0" smtClean="0"/>
              <a:t>Однорідність простору і часу (усі точки простору рівноправні і проміжки часу)</a:t>
            </a:r>
          </a:p>
          <a:p>
            <a:r>
              <a:rPr lang="uk-UA" dirty="0" smtClean="0"/>
              <a:t>Ізотропність простору (однаковість властивостей в усіх напрямках)</a:t>
            </a:r>
          </a:p>
          <a:p>
            <a:r>
              <a:rPr lang="uk-UA" dirty="0" smtClean="0"/>
              <a:t>Абсолютність простору і часу.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286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основі класичної механіки – принцип відносності Галілея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Будь-які механічні процеси в будь-якій інерційній СВ відбуваються однаково.</a:t>
            </a:r>
          </a:p>
          <a:p>
            <a:r>
              <a:rPr lang="uk-UA" dirty="0" smtClean="0"/>
              <a:t>Ніякими механічними дослідами не можна встановити, чи тіло перебуває в стані спокою чи в стані руху.</a:t>
            </a:r>
            <a:endParaRPr lang="ru-RU" dirty="0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/>
        </p:nvGraphicFramePr>
        <p:xfrm>
          <a:off x="5715008" y="5286388"/>
          <a:ext cx="2580928" cy="1208094"/>
        </p:xfrm>
        <a:graphic>
          <a:graphicData uri="http://schemas.openxmlformats.org/presentationml/2006/ole">
            <p:oleObj spid="_x0000_s1027" name="Формула" r:id="rId3" imgW="596880" imgH="27936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2867380" cy="34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Суперечності між </a:t>
            </a:r>
            <a:br>
              <a:rPr lang="uk-UA" dirty="0" smtClean="0"/>
            </a:br>
            <a:r>
              <a:rPr lang="uk-UA" dirty="0" smtClean="0"/>
              <a:t>електродинамікою та механікою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uk-UA" dirty="0" smtClean="0"/>
              <a:t>Максвел сформулював основні закони електродинаміки де швидкість світла в вакуумі  3</a:t>
            </a:r>
            <a:r>
              <a:rPr lang="uk-UA" dirty="0" smtClean="0">
                <a:sym typeface="Symbol"/>
              </a:rPr>
              <a:t>10</a:t>
            </a:r>
            <a:r>
              <a:rPr lang="uk-UA" baseline="30000" dirty="0" smtClean="0">
                <a:sym typeface="Symbol"/>
              </a:rPr>
              <a:t>8</a:t>
            </a:r>
            <a:r>
              <a:rPr lang="uk-UA" dirty="0" smtClean="0">
                <a:sym typeface="Symbol"/>
              </a:rPr>
              <a:t> м/с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214950"/>
            <a:ext cx="2625514" cy="7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067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Припущення Лоренца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/>
              <a:t>Світло поширюється в </a:t>
            </a:r>
            <a:r>
              <a:rPr lang="uk-UA" dirty="0" err="1" smtClean="0"/>
              <a:t>“ефірі”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3623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37247" cy="27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Спростування припущення Лоренца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uk-UA" dirty="0" err="1" smtClean="0"/>
              <a:t>Майкельсон</a:t>
            </a:r>
            <a:r>
              <a:rPr lang="uk-UA" dirty="0" smtClean="0"/>
              <a:t> і </a:t>
            </a:r>
            <a:r>
              <a:rPr lang="uk-UA" dirty="0" err="1" smtClean="0"/>
              <a:t>Морлі</a:t>
            </a:r>
            <a:endParaRPr lang="uk-UA" dirty="0" smtClean="0"/>
          </a:p>
          <a:p>
            <a:r>
              <a:rPr lang="uk-UA" dirty="0" smtClean="0"/>
              <a:t>Дослід з дослідженням швидкості світла в СВ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язаній</a:t>
            </a:r>
            <a:r>
              <a:rPr lang="uk-UA" dirty="0" smtClean="0"/>
              <a:t> з Землею</a:t>
            </a:r>
          </a:p>
          <a:p>
            <a:r>
              <a:rPr lang="uk-UA" dirty="0" smtClean="0"/>
              <a:t>Швидкість стала</a:t>
            </a:r>
          </a:p>
          <a:p>
            <a:r>
              <a:rPr lang="uk-UA" dirty="0" err="1" smtClean="0"/>
              <a:t>“Ефіру”</a:t>
            </a:r>
            <a:r>
              <a:rPr lang="uk-UA" dirty="0" smtClean="0"/>
              <a:t> не існує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057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Поєднання </a:t>
            </a:r>
            <a:br>
              <a:rPr lang="uk-UA" dirty="0" smtClean="0"/>
            </a:br>
            <a:r>
              <a:rPr lang="uk-UA" dirty="0" smtClean="0"/>
              <a:t>непоєднуваного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/>
              <a:t>Закони класичної механіки працюють коли швидкості руху тіла  </a:t>
            </a:r>
            <a:r>
              <a:rPr lang="en-US" dirty="0" smtClean="0"/>
              <a:t>&lt;&lt;</a:t>
            </a:r>
            <a:r>
              <a:rPr lang="ru-RU" dirty="0" smtClean="0"/>
              <a:t> </a:t>
            </a:r>
            <a:r>
              <a:rPr lang="uk-UA" dirty="0" smtClean="0"/>
              <a:t>швидкості світла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3998983" cy="39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Спеціальна теорія відносності (СТВ)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Усі закони фізики в інерційних СВ  протікають однаково</a:t>
            </a:r>
          </a:p>
          <a:p>
            <a:r>
              <a:rPr lang="uk-UA" dirty="0" smtClean="0"/>
              <a:t>Швидкість поширення світла в усіх інерційних СВ стала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Від</a:t>
            </a:r>
            <a:r>
              <a:rPr lang="uk-UA" dirty="0" smtClean="0"/>
              <a:t>носність одночасності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574762" cy="25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3617250" cy="25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186</Words>
  <PresentationFormat>Екран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Принцип відносності А.Ейнштейна. Основні положення спеціальної теорії відносності (СТВ). Швидкість світла у вакуумі.</vt:lpstr>
      <vt:lpstr>Класична механіка</vt:lpstr>
      <vt:lpstr>В основі класичної механіки – принцип відносності Галілея</vt:lpstr>
      <vt:lpstr>Суперечності між  електродинамікою та механікою</vt:lpstr>
      <vt:lpstr>Припущення Лоренца</vt:lpstr>
      <vt:lpstr>Спростування припущення Лоренца</vt:lpstr>
      <vt:lpstr>Поєднання  непоєднуваного</vt:lpstr>
      <vt:lpstr>Спеціальна теорія відносності (СТВ) </vt:lpstr>
      <vt:lpstr>Відносність одночасності</vt:lpstr>
      <vt:lpstr>Відносність часу</vt:lpstr>
      <vt:lpstr>Відносність довжини</vt:lpstr>
      <vt:lpstr>Релятивістський закон додавання швидкостей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відносності А.Ейнштейна. Основні положення спеціальної теорії відносності (СТВ). Швидкість світла у вакуумі.</dc:title>
  <cp:lastModifiedBy>User</cp:lastModifiedBy>
  <cp:revision>16</cp:revision>
  <dcterms:modified xsi:type="dcterms:W3CDTF">2012-03-11T18:17:50Z</dcterms:modified>
</cp:coreProperties>
</file>