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5FE33F-C534-45B9-976A-9341DB0D31D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99F898-2E86-4DD1-9646-95D6E6A85B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Ферромагнетики, Парамагнетики, диамагнетики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Парамагнетик в отсутствие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pic>
        <p:nvPicPr>
          <p:cNvPr id="4" name="Содержимое 3" descr="800px-Paramagnetic_probe_without_magnetic_field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28662" y="1643050"/>
            <a:ext cx="7193280" cy="4495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Парамагнетик в присутствии слабого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pic>
        <p:nvPicPr>
          <p:cNvPr id="4" name="Содержимое 3" descr="800px-Paramagnetic_probe_with_weak_magnetic_field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7193280" cy="4495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Парамагнетик в присутствии сильного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pic>
        <p:nvPicPr>
          <p:cNvPr id="4" name="Содержимое 3" descr="800px-Paramagnetic_probe_with_strong_magnetic_field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7193280" cy="4495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 вещества, намагничивающиеся во внешнем магнитном поле против направления поля.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Диамагнетики -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Вещества — </a:t>
            </a:r>
            <a:r>
              <a:rPr lang="ru-RU" dirty="0" smtClean="0"/>
              <a:t>диамагнетики</a:t>
            </a:r>
            <a:endParaRPr lang="ru-RU" dirty="0"/>
          </a:p>
        </p:txBody>
      </p:sp>
      <p:pic>
        <p:nvPicPr>
          <p:cNvPr id="4" name="Содержимое 3" descr="Безымянный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1785926"/>
            <a:ext cx="5678226" cy="464347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Парящий </a:t>
            </a:r>
            <a:r>
              <a:rPr lang="ru-RU" dirty="0" err="1" smtClean="0"/>
              <a:t>пиролитический</a:t>
            </a:r>
            <a:r>
              <a:rPr lang="ru-RU" dirty="0" smtClean="0"/>
              <a:t> углерод</a:t>
            </a:r>
            <a:endParaRPr lang="ru-RU" dirty="0"/>
          </a:p>
        </p:txBody>
      </p:sp>
      <p:pic>
        <p:nvPicPr>
          <p:cNvPr id="4" name="Содержимое 3" descr="471px-Diamagnetic_graphite_levitati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71736" y="1643050"/>
            <a:ext cx="3892285" cy="495006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</a:t>
            </a:r>
            <a:r>
              <a:rPr lang="ru-RU" sz="3200" dirty="0" smtClean="0"/>
              <a:t>то вещества </a:t>
            </a:r>
            <a:r>
              <a:rPr lang="ru-RU" sz="3200" dirty="0" smtClean="0"/>
              <a:t>или материал, в котором наблюдается явление </a:t>
            </a:r>
            <a:r>
              <a:rPr lang="ru-RU" sz="3200" dirty="0" smtClean="0"/>
              <a:t>ферромагнетизма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Ферромагнетики -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Ферромагнетик — упорядочивание магнитных моментов.</a:t>
            </a:r>
            <a:endParaRPr lang="ru-RU" dirty="0"/>
          </a:p>
        </p:txBody>
      </p:sp>
      <p:pic>
        <p:nvPicPr>
          <p:cNvPr id="4" name="Содержимое 3" descr="680px-Ferromagnetic_ordering_illustration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50975" y="1657350"/>
            <a:ext cx="6477000" cy="43815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ферромагнетиков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Магнитная восприимчивость ферромагнетиков положительна и значительно больше единицы.</a:t>
            </a:r>
          </a:p>
          <a:p>
            <a:r>
              <a:rPr lang="ru-RU" dirty="0" smtClean="0"/>
              <a:t>При не слишком высоких температурах ферромагнетики обладают самопроизвольной (спонтанной) </a:t>
            </a:r>
            <a:r>
              <a:rPr lang="ru-RU" dirty="0" smtClean="0"/>
              <a:t>намагниченностью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Ферромагнетики </a:t>
            </a:r>
            <a:r>
              <a:rPr lang="ru-RU" dirty="0" smtClean="0"/>
              <a:t>притягиваются магнитом.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Ферромагнетики</a:t>
            </a:r>
            <a:endParaRPr lang="ru-RU" dirty="0"/>
          </a:p>
        </p:txBody>
      </p:sp>
      <p:pic>
        <p:nvPicPr>
          <p:cNvPr id="9" name="Содержимое 8" descr="800px-Kobalt_electrolytic_and_1cm3_cube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57752" y="3071810"/>
            <a:ext cx="3878364" cy="258396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Железо (</a:t>
            </a:r>
            <a:r>
              <a:rPr lang="en-US" sz="2800" dirty="0" smtClean="0"/>
              <a:t>Fe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Кобальт (</a:t>
            </a:r>
            <a:r>
              <a:rPr lang="en-US" sz="2800" dirty="0" smtClean="0"/>
              <a:t>Co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10" name="Содержимое 9" descr="Iron_electrolytic_and_1cm3_cube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8596" y="3071810"/>
            <a:ext cx="4131354" cy="257176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Никель (</a:t>
            </a:r>
            <a:r>
              <a:rPr lang="en-US" sz="3600" dirty="0" smtClean="0"/>
              <a:t>Ni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pic>
        <p:nvPicPr>
          <p:cNvPr id="4" name="Содержимое 3" descr="800px-Nickel_electrolytic_and_1cm3_cub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71604" y="2071678"/>
            <a:ext cx="5897322" cy="392909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Точка Кюри для разных ферромагнетиков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Co -1388K</a:t>
            </a:r>
          </a:p>
          <a:p>
            <a:r>
              <a:rPr lang="en-US" sz="3600" dirty="0" smtClean="0"/>
              <a:t>Fe - 1043K</a:t>
            </a:r>
          </a:p>
          <a:p>
            <a:r>
              <a:rPr lang="en-US" sz="3600" dirty="0" smtClean="0"/>
              <a:t>Ni - 627K</a:t>
            </a:r>
          </a:p>
          <a:p>
            <a:r>
              <a:rPr lang="en-US" sz="3600" dirty="0" err="1" smtClean="0"/>
              <a:t>Gd</a:t>
            </a:r>
            <a:r>
              <a:rPr lang="ru-RU" sz="3600" dirty="0" smtClean="0"/>
              <a:t> (гадолиний) </a:t>
            </a:r>
            <a:r>
              <a:rPr lang="en-US" sz="3600" dirty="0" smtClean="0"/>
              <a:t>– 292K</a:t>
            </a:r>
          </a:p>
          <a:p>
            <a:r>
              <a:rPr lang="en-US" sz="3600" dirty="0" err="1" smtClean="0"/>
              <a:t>Dy</a:t>
            </a:r>
            <a:r>
              <a:rPr lang="en-US" sz="3600" dirty="0" smtClean="0"/>
              <a:t> </a:t>
            </a:r>
            <a:r>
              <a:rPr lang="ru-RU" sz="3600" dirty="0" smtClean="0"/>
              <a:t>(диспрозий) </a:t>
            </a:r>
            <a:r>
              <a:rPr lang="en-US" sz="3600" dirty="0" smtClean="0"/>
              <a:t>– 88K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 вещества</a:t>
            </a:r>
            <a:r>
              <a:rPr lang="ru-RU" dirty="0" smtClean="0"/>
              <a:t>, которые намагничиваются во внешнем магнитном поле в направлении внешнего магнитного поля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Парамагнетики -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Парамагнетики</a:t>
            </a:r>
            <a:endParaRPr lang="ru-RU" dirty="0"/>
          </a:p>
        </p:txBody>
      </p:sp>
      <p:pic>
        <p:nvPicPr>
          <p:cNvPr id="7" name="Содержимое 6" descr="600px-Aluminium-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62000" y="2438400"/>
            <a:ext cx="3581400" cy="35814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Алюминий </a:t>
            </a:r>
            <a:r>
              <a:rPr lang="en-US" sz="2800" dirty="0" smtClean="0"/>
              <a:t>(Al)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Платина (</a:t>
            </a:r>
            <a:r>
              <a:rPr lang="en-US" sz="2800" dirty="0" smtClean="0"/>
              <a:t>Pt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10" name="Содержимое 9" descr="800px-Platinum_crystals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57752" y="2857496"/>
            <a:ext cx="3886200" cy="272034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115</Words>
  <Application>Microsoft Office PowerPoint</Application>
  <PresentationFormat>Экран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Ферромагнетики, Парамагнетики, диамагнетики</vt:lpstr>
      <vt:lpstr>Ферромагнетики - </vt:lpstr>
      <vt:lpstr>Ферромагнетик — упорядочивание магнитных моментов.</vt:lpstr>
      <vt:lpstr>Свойства ферромагнетиков</vt:lpstr>
      <vt:lpstr>Ферромагнетики</vt:lpstr>
      <vt:lpstr>Никель (Ni)</vt:lpstr>
      <vt:lpstr>Точка Кюри для разных ферромагнетиков</vt:lpstr>
      <vt:lpstr>Парамагнетики - </vt:lpstr>
      <vt:lpstr>Парамагнетики</vt:lpstr>
      <vt:lpstr>Парамагнетик в отсутствие магнитного поля</vt:lpstr>
      <vt:lpstr>Парамагнетик в присутствии слабого магнитного поля</vt:lpstr>
      <vt:lpstr>Парамагнетик в присутствии сильного магнитного поля</vt:lpstr>
      <vt:lpstr>Диамагнетики - </vt:lpstr>
      <vt:lpstr>Вещества — диамагнетики</vt:lpstr>
      <vt:lpstr>Парящий пиролитический углерод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Ферромагнетики, Парамагнетики, димагнетики</dc:title>
  <dc:creator>карина</dc:creator>
  <cp:lastModifiedBy>карина</cp:lastModifiedBy>
  <cp:revision>7</cp:revision>
  <dcterms:created xsi:type="dcterms:W3CDTF">2013-10-23T12:51:54Z</dcterms:created>
  <dcterms:modified xsi:type="dcterms:W3CDTF">2013-10-23T13:54:42Z</dcterms:modified>
</cp:coreProperties>
</file>