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851648" cy="198597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Презентація </a:t>
            </a:r>
            <a:br>
              <a:rPr lang="uk-UA" dirty="0" smtClean="0"/>
            </a:br>
            <a:r>
              <a:rPr lang="uk-UA" sz="3200" dirty="0" smtClean="0"/>
              <a:t>на тему</a:t>
            </a:r>
            <a:r>
              <a:rPr lang="uk-UA" sz="2800" dirty="0" smtClean="0"/>
              <a:t>:</a:t>
            </a:r>
            <a:endParaRPr lang="uk-UA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uk-UA" dirty="0" smtClean="0"/>
          </a:p>
          <a:p>
            <a:pPr algn="ctr"/>
            <a:r>
              <a:rPr lang="uk-UA" sz="6500" dirty="0" smtClean="0">
                <a:solidFill>
                  <a:schemeClr val="bg1"/>
                </a:solidFill>
              </a:rPr>
              <a:t>Прямолінійний рівномірний та рівноприскорений рух</a:t>
            </a:r>
            <a:endParaRPr lang="uk-UA" sz="65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5286388"/>
            <a:ext cx="16638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Підготував </a:t>
            </a:r>
            <a:br>
              <a:rPr lang="uk-UA" dirty="0" smtClean="0"/>
            </a:br>
            <a:r>
              <a:rPr lang="uk-UA" dirty="0" smtClean="0"/>
              <a:t>учень 10 класу</a:t>
            </a:r>
            <a:br>
              <a:rPr lang="uk-UA" dirty="0" smtClean="0"/>
            </a:br>
            <a:r>
              <a:rPr lang="uk-UA" dirty="0" err="1" smtClean="0"/>
              <a:t>Ферій</a:t>
            </a:r>
            <a:r>
              <a:rPr lang="uk-UA" dirty="0" smtClean="0"/>
              <a:t> Петро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1430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Рівняння прямолінійного рівнозмінного руху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1285884"/>
          </a:xfrm>
        </p:spPr>
        <p:txBody>
          <a:bodyPr/>
          <a:lstStyle/>
          <a:p>
            <a:r>
              <a:rPr lang="ru-RU" dirty="0" err="1" smtClean="0"/>
              <a:t>Рівняння</a:t>
            </a:r>
            <a:r>
              <a:rPr lang="ru-RU" dirty="0" smtClean="0"/>
              <a:t> </a:t>
            </a:r>
            <a:r>
              <a:rPr lang="ru-RU" dirty="0" err="1" smtClean="0"/>
              <a:t>прямолінійного</a:t>
            </a:r>
            <a:r>
              <a:rPr lang="ru-RU" dirty="0" smtClean="0"/>
              <a:t> </a:t>
            </a:r>
            <a:r>
              <a:rPr lang="ru-RU" dirty="0" err="1" smtClean="0"/>
              <a:t>рівнозмінного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яке </a:t>
            </a:r>
            <a:r>
              <a:rPr lang="ru-RU" dirty="0" err="1" smtClean="0"/>
              <a:t>визначає</a:t>
            </a:r>
            <a:r>
              <a:rPr lang="ru-RU" dirty="0" smtClean="0"/>
              <a:t> координату </a:t>
            </a:r>
            <a:r>
              <a:rPr lang="ru-RU" dirty="0" err="1" smtClean="0"/>
              <a:t>тіла</a:t>
            </a:r>
            <a:r>
              <a:rPr lang="ru-RU" dirty="0" smtClean="0"/>
              <a:t> в </a:t>
            </a:r>
            <a:r>
              <a:rPr lang="ru-RU" dirty="0" err="1" smtClean="0"/>
              <a:t>будь-який</a:t>
            </a:r>
            <a:r>
              <a:rPr lang="ru-RU" dirty="0" smtClean="0"/>
              <a:t> момент часу:</a:t>
            </a:r>
            <a:endParaRPr lang="uk-U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86124"/>
            <a:ext cx="5038344" cy="150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1714512"/>
          </a:xfrm>
        </p:spPr>
        <p:txBody>
          <a:bodyPr/>
          <a:lstStyle/>
          <a:p>
            <a:r>
              <a:rPr lang="ru-RU" dirty="0" err="1" smtClean="0"/>
              <a:t>Проекцію</a:t>
            </a:r>
            <a:r>
              <a:rPr lang="ru-RU" dirty="0" smtClean="0"/>
              <a:t> вектора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прямолінійного</a:t>
            </a:r>
            <a:r>
              <a:rPr lang="ru-RU" dirty="0" smtClean="0"/>
              <a:t> </a:t>
            </a:r>
            <a:r>
              <a:rPr lang="ru-RU" dirty="0" err="1" smtClean="0"/>
              <a:t>рівнозмінного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обчислюють</a:t>
            </a:r>
            <a:r>
              <a:rPr lang="ru-RU" dirty="0" smtClean="0"/>
              <a:t> за формулами:</a:t>
            </a:r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456774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2746" y="4000504"/>
            <a:ext cx="37259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 smtClean="0">
                <a:solidFill>
                  <a:schemeClr val="tx2"/>
                </a:solidFill>
                <a:effectLst/>
              </a:rPr>
              <a:t>Дякую за увагу</a:t>
            </a:r>
            <a:endParaRPr lang="uk-UA" sz="8000" b="1" dirty="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Прямоліній</a:t>
            </a:r>
            <a:r>
              <a:rPr lang="uk-UA" dirty="0" smtClean="0"/>
              <a:t> рух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Рівномірним прямолінійним рухом називають такий рух, під час якого тіло за будь-які рівні інтервали часу здійснює однакові переміщення.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357562"/>
            <a:ext cx="696999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2428892"/>
          </a:xfrm>
        </p:spPr>
        <p:txBody>
          <a:bodyPr/>
          <a:lstStyle/>
          <a:p>
            <a:r>
              <a:rPr lang="uk-UA" dirty="0" smtClean="0"/>
              <a:t> Під час рівномірного прямолінійного руху його швидкість не змінюється.</a:t>
            </a:r>
          </a:p>
          <a:p>
            <a:r>
              <a:rPr lang="uk-UA" dirty="0" smtClean="0"/>
              <a:t>Швидкість руху – векторна величина. Напрям вектора швидкості збігається з напрямом вектора переміщення.</a:t>
            </a:r>
          </a:p>
          <a:p>
            <a:endParaRPr lang="uk-U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00372"/>
            <a:ext cx="327743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8043890" cy="1850710"/>
          </a:xfrm>
        </p:spPr>
        <p:txBody>
          <a:bodyPr/>
          <a:lstStyle/>
          <a:p>
            <a:r>
              <a:rPr lang="ru-RU" dirty="0" smtClean="0"/>
              <a:t>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прямолінійного</a:t>
            </a:r>
            <a:r>
              <a:rPr lang="ru-RU" dirty="0" smtClean="0"/>
              <a:t> </a:t>
            </a:r>
            <a:r>
              <a:rPr lang="ru-RU" dirty="0" err="1" smtClean="0"/>
              <a:t>рівномірного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модуль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s</a:t>
            </a:r>
            <a:r>
              <a:rPr lang="ru-RU" dirty="0" smtClean="0"/>
              <a:t>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шляхом І, тому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endParaRPr lang="ru-RU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 l="65391" t="42857" b="39286"/>
          <a:stretch>
            <a:fillRect/>
          </a:stretch>
        </p:blipFill>
        <p:spPr bwMode="auto">
          <a:xfrm>
            <a:off x="4500562" y="4071942"/>
            <a:ext cx="105867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500430" y="3714752"/>
            <a:ext cx="1785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V=</a:t>
            </a:r>
            <a:endParaRPr lang="uk-UA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3429000"/>
            <a:ext cx="3786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l</a:t>
            </a:r>
            <a:endParaRPr lang="uk-UA" sz="54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143380"/>
            <a:ext cx="4299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t</a:t>
            </a:r>
            <a:endParaRPr lang="uk-UA" sz="5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114300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Рівняння прямолінійного рівномірного руху:</a:t>
            </a:r>
            <a:endParaRPr lang="uk-U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285860"/>
            <a:ext cx="254319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4348" y="2357430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тіло</a:t>
            </a:r>
            <a:r>
              <a:rPr lang="ru-RU" sz="2800" dirty="0" smtClean="0"/>
              <a:t> </a:t>
            </a:r>
            <a:r>
              <a:rPr lang="ru-RU" sz="2800" dirty="0" err="1" smtClean="0"/>
              <a:t>рухається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напрямі</a:t>
            </a:r>
            <a:r>
              <a:rPr lang="ru-RU" sz="2800" dirty="0" smtClean="0"/>
              <a:t> </a:t>
            </a:r>
            <a:r>
              <a:rPr lang="ru-RU" sz="2800" dirty="0" err="1" smtClean="0"/>
              <a:t>осі</a:t>
            </a:r>
            <a:r>
              <a:rPr lang="ru-RU" sz="2800" dirty="0" smtClean="0"/>
              <a:t> Х, то</a:t>
            </a:r>
            <a:endParaRPr lang="uk-UA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000372"/>
            <a:ext cx="2733693" cy="83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642910" y="4000504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тіло</a:t>
            </a:r>
            <a:r>
              <a:rPr lang="ru-RU" sz="2800" dirty="0" smtClean="0"/>
              <a:t> </a:t>
            </a:r>
            <a:r>
              <a:rPr lang="ru-RU" sz="2800" dirty="0" err="1" smtClean="0"/>
              <a:t>рухається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протилежному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напрямі</a:t>
            </a:r>
            <a:r>
              <a:rPr lang="ru-RU" sz="2800" dirty="0" smtClean="0"/>
              <a:t>, то</a:t>
            </a:r>
            <a:endParaRPr lang="uk-UA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5143512"/>
            <a:ext cx="2914670" cy="88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58204" cy="163639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Графік рівномірного прямолінійного руху (залежність координати від часу) являє собою пряму, нахилену до висі часу під кутом, який залежить від швидкості руху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12" y="2857496"/>
            <a:ext cx="708090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Прискорення руху тіла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19002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одних </a:t>
            </a:r>
            <a:r>
              <a:rPr lang="ru-RU" dirty="0" err="1" smtClean="0"/>
              <a:t>змінних</a:t>
            </a:r>
            <a:r>
              <a:rPr lang="ru-RU" dirty="0" smtClean="0"/>
              <a:t> </a:t>
            </a:r>
            <a:r>
              <a:rPr lang="ru-RU" dirty="0" err="1" smtClean="0"/>
              <a:t>рухах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змінюватись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, в </a:t>
            </a:r>
            <a:r>
              <a:rPr lang="ru-RU" dirty="0" err="1" smtClean="0"/>
              <a:t>інших</a:t>
            </a:r>
            <a:r>
              <a:rPr lang="ru-RU" dirty="0" smtClean="0"/>
              <a:t> – </a:t>
            </a:r>
            <a:r>
              <a:rPr lang="ru-RU" dirty="0" err="1" smtClean="0"/>
              <a:t>повільно</a:t>
            </a:r>
            <a:r>
              <a:rPr lang="ru-RU" dirty="0" smtClean="0"/>
              <a:t>. </a:t>
            </a:r>
            <a:r>
              <a:rPr lang="ru-RU" dirty="0" err="1" smtClean="0"/>
              <a:t>Іншими</a:t>
            </a:r>
            <a:r>
              <a:rPr lang="ru-RU" dirty="0" smtClean="0"/>
              <a:t> словами, </a:t>
            </a:r>
            <a:r>
              <a:rPr lang="ru-RU" dirty="0" err="1" smtClean="0"/>
              <a:t>змінні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прискореннями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86190"/>
            <a:ext cx="31041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1779272"/>
          </a:xfrm>
        </p:spPr>
        <p:txBody>
          <a:bodyPr/>
          <a:lstStyle/>
          <a:p>
            <a:r>
              <a:rPr lang="uk-UA" dirty="0" smtClean="0"/>
              <a:t>Якщо тіло приймає участь у прямолінійному рівнозмінному русі, вздовж вісі Х, то рівняння швидкості рівнозмінного прямолінійного руху в проекціях на вісь Х записується так:</a:t>
            </a: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357562"/>
            <a:ext cx="5178773" cy="128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1564958"/>
          </a:xfrm>
        </p:spPr>
        <p:txBody>
          <a:bodyPr/>
          <a:lstStyle/>
          <a:p>
            <a:r>
              <a:rPr lang="uk-UA" dirty="0" smtClean="0"/>
              <a:t>Залежність швидкості від часу у прямолінійному рівнозмінному русі графічно </a:t>
            </a:r>
            <a:r>
              <a:rPr lang="uk-UA" dirty="0" err="1" smtClean="0"/>
              <a:t>зображається</a:t>
            </a:r>
            <a:r>
              <a:rPr lang="uk-UA" dirty="0" smtClean="0"/>
              <a:t> прямою лінією</a:t>
            </a:r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076" y="2928934"/>
            <a:ext cx="684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227</Words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Поток</vt:lpstr>
      <vt:lpstr>Апекс</vt:lpstr>
      <vt:lpstr>Бумажная</vt:lpstr>
      <vt:lpstr>Презентація  на тему:</vt:lpstr>
      <vt:lpstr>Прямоліній рух </vt:lpstr>
      <vt:lpstr>Слайд 3</vt:lpstr>
      <vt:lpstr>Слайд 4</vt:lpstr>
      <vt:lpstr>Слайд 5</vt:lpstr>
      <vt:lpstr>Слайд 6</vt:lpstr>
      <vt:lpstr>Прискорення руху тіла</vt:lpstr>
      <vt:lpstr>Слайд 8</vt:lpstr>
      <vt:lpstr>Слайд 9</vt:lpstr>
      <vt:lpstr>Рівняння прямолінійного рівнозмінного руху</vt:lpstr>
      <vt:lpstr>Слайд 11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Призентація   на тему:</dc:title>
  <cp:lastModifiedBy>1</cp:lastModifiedBy>
  <cp:revision>9</cp:revision>
  <dcterms:modified xsi:type="dcterms:W3CDTF">2012-09-26T21:02:18Z</dcterms:modified>
</cp:coreProperties>
</file>