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88" r:id="rId2"/>
    <p:sldId id="256" r:id="rId3"/>
    <p:sldId id="261" r:id="rId4"/>
    <p:sldId id="262" r:id="rId5"/>
    <p:sldId id="257" r:id="rId6"/>
    <p:sldId id="270" r:id="rId7"/>
    <p:sldId id="271" r:id="rId8"/>
    <p:sldId id="267" r:id="rId9"/>
    <p:sldId id="292" r:id="rId10"/>
    <p:sldId id="293" r:id="rId11"/>
    <p:sldId id="294" r:id="rId12"/>
    <p:sldId id="295" r:id="rId13"/>
    <p:sldId id="296" r:id="rId14"/>
    <p:sldId id="289" r:id="rId15"/>
    <p:sldId id="290" r:id="rId16"/>
    <p:sldId id="263" r:id="rId17"/>
    <p:sldId id="265" r:id="rId18"/>
    <p:sldId id="282" r:id="rId19"/>
    <p:sldId id="277" r:id="rId20"/>
    <p:sldId id="285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36F6D-4FBB-426C-8F2A-5F7739F67A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013AA0A-9EA1-4F74-828D-5CBED6B6C8F7}">
      <dgm:prSet/>
      <dgm:spPr/>
      <dgm:t>
        <a:bodyPr/>
        <a:lstStyle/>
        <a:p>
          <a:pPr rtl="0"/>
          <a:r>
            <a:rPr lang="uk-UA" dirty="0" smtClean="0"/>
            <a:t>Простір тривимірний і одномірний час</a:t>
          </a:r>
          <a:endParaRPr lang="ru-RU" dirty="0"/>
        </a:p>
      </dgm:t>
    </dgm:pt>
    <dgm:pt modelId="{EB2E779E-BD8D-4402-853A-CF010F1A6B0E}" type="parTrans" cxnId="{6B205504-5355-4846-A7C7-3BE082CC0531}">
      <dgm:prSet/>
      <dgm:spPr/>
      <dgm:t>
        <a:bodyPr/>
        <a:lstStyle/>
        <a:p>
          <a:endParaRPr lang="ru-RU"/>
        </a:p>
      </dgm:t>
    </dgm:pt>
    <dgm:pt modelId="{021EC3A3-C679-4911-95CC-A43957778B6D}" type="sibTrans" cxnId="{6B205504-5355-4846-A7C7-3BE082CC0531}">
      <dgm:prSet/>
      <dgm:spPr/>
      <dgm:t>
        <a:bodyPr/>
        <a:lstStyle/>
        <a:p>
          <a:endParaRPr lang="ru-RU"/>
        </a:p>
      </dgm:t>
    </dgm:pt>
    <dgm:pt modelId="{F087E94B-92EE-43E2-8028-A7CE8383E6A2}">
      <dgm:prSet/>
      <dgm:spPr/>
      <dgm:t>
        <a:bodyPr/>
        <a:lstStyle/>
        <a:p>
          <a:pPr rtl="0"/>
          <a:r>
            <a:rPr lang="uk-UA" dirty="0" smtClean="0"/>
            <a:t>Зворотність простору і незворотність часу</a:t>
          </a:r>
          <a:endParaRPr lang="ru-RU" dirty="0"/>
        </a:p>
      </dgm:t>
    </dgm:pt>
    <dgm:pt modelId="{EAA17D96-3B6C-45AA-BDDB-88A85424DD99}" type="parTrans" cxnId="{490159AB-1170-4961-BB72-801676E2FD6A}">
      <dgm:prSet/>
      <dgm:spPr/>
      <dgm:t>
        <a:bodyPr/>
        <a:lstStyle/>
        <a:p>
          <a:endParaRPr lang="ru-RU"/>
        </a:p>
      </dgm:t>
    </dgm:pt>
    <dgm:pt modelId="{548FD961-5E1D-425F-8BEB-764D8FC0ED8B}" type="sibTrans" cxnId="{490159AB-1170-4961-BB72-801676E2FD6A}">
      <dgm:prSet/>
      <dgm:spPr/>
      <dgm:t>
        <a:bodyPr/>
        <a:lstStyle/>
        <a:p>
          <a:endParaRPr lang="ru-RU"/>
        </a:p>
      </dgm:t>
    </dgm:pt>
    <dgm:pt modelId="{6025E416-B153-4AF2-818B-47DCB989A6DF}">
      <dgm:prSet/>
      <dgm:spPr/>
      <dgm:t>
        <a:bodyPr/>
        <a:lstStyle/>
        <a:p>
          <a:pPr rtl="0"/>
          <a:r>
            <a:rPr lang="uk-UA" dirty="0" smtClean="0"/>
            <a:t>Однорідність простору і часу (усі точки простору рівноправні і проміжки часу)</a:t>
          </a:r>
          <a:endParaRPr lang="ru-RU" dirty="0"/>
        </a:p>
      </dgm:t>
    </dgm:pt>
    <dgm:pt modelId="{31ADE8AB-AB50-4C43-A90E-7A4D3772ED16}" type="parTrans" cxnId="{A4754D3D-3C28-4429-AB0A-AE548F029C25}">
      <dgm:prSet/>
      <dgm:spPr/>
      <dgm:t>
        <a:bodyPr/>
        <a:lstStyle/>
        <a:p>
          <a:endParaRPr lang="ru-RU"/>
        </a:p>
      </dgm:t>
    </dgm:pt>
    <dgm:pt modelId="{2B85BBDD-11DE-413B-8609-2599D2629526}" type="sibTrans" cxnId="{A4754D3D-3C28-4429-AB0A-AE548F029C25}">
      <dgm:prSet/>
      <dgm:spPr/>
      <dgm:t>
        <a:bodyPr/>
        <a:lstStyle/>
        <a:p>
          <a:endParaRPr lang="ru-RU"/>
        </a:p>
      </dgm:t>
    </dgm:pt>
    <dgm:pt modelId="{182947CA-5833-47E2-8668-903D7AF17678}">
      <dgm:prSet/>
      <dgm:spPr/>
      <dgm:t>
        <a:bodyPr/>
        <a:lstStyle/>
        <a:p>
          <a:pPr rtl="0"/>
          <a:r>
            <a:rPr lang="uk-UA" dirty="0" smtClean="0"/>
            <a:t>Ізотропність простору (однаковість властивостей в усіх напрямках)</a:t>
          </a:r>
          <a:endParaRPr lang="ru-RU" dirty="0"/>
        </a:p>
      </dgm:t>
    </dgm:pt>
    <dgm:pt modelId="{F80BCEE8-6D95-4858-B5E1-4B0C78A00DF1}" type="parTrans" cxnId="{363A5A0F-8AC2-4D88-B1EB-CEDEC73DA100}">
      <dgm:prSet/>
      <dgm:spPr/>
      <dgm:t>
        <a:bodyPr/>
        <a:lstStyle/>
        <a:p>
          <a:endParaRPr lang="ru-RU"/>
        </a:p>
      </dgm:t>
    </dgm:pt>
    <dgm:pt modelId="{58DE4EA6-5406-4499-BFA2-2ABA5CD1546B}" type="sibTrans" cxnId="{363A5A0F-8AC2-4D88-B1EB-CEDEC73DA100}">
      <dgm:prSet/>
      <dgm:spPr/>
      <dgm:t>
        <a:bodyPr/>
        <a:lstStyle/>
        <a:p>
          <a:endParaRPr lang="ru-RU"/>
        </a:p>
      </dgm:t>
    </dgm:pt>
    <dgm:pt modelId="{53D564F0-DFB1-44C4-93BB-AF5B182BAC94}">
      <dgm:prSet/>
      <dgm:spPr/>
      <dgm:t>
        <a:bodyPr/>
        <a:lstStyle/>
        <a:p>
          <a:pPr rtl="0"/>
          <a:r>
            <a:rPr lang="uk-UA" dirty="0" smtClean="0"/>
            <a:t>Абсолютність простору і часу.</a:t>
          </a:r>
          <a:endParaRPr lang="ru-RU" dirty="0"/>
        </a:p>
      </dgm:t>
    </dgm:pt>
    <dgm:pt modelId="{7CE87E85-7681-4A52-BF79-1D9F97155A48}" type="parTrans" cxnId="{11830A95-4B36-44CF-A79A-CAB21A15095E}">
      <dgm:prSet/>
      <dgm:spPr/>
      <dgm:t>
        <a:bodyPr/>
        <a:lstStyle/>
        <a:p>
          <a:endParaRPr lang="ru-RU"/>
        </a:p>
      </dgm:t>
    </dgm:pt>
    <dgm:pt modelId="{6A1FE5DB-C90B-4AED-87E8-6DECFAF2B766}" type="sibTrans" cxnId="{11830A95-4B36-44CF-A79A-CAB21A15095E}">
      <dgm:prSet/>
      <dgm:spPr/>
      <dgm:t>
        <a:bodyPr/>
        <a:lstStyle/>
        <a:p>
          <a:endParaRPr lang="ru-RU"/>
        </a:p>
      </dgm:t>
    </dgm:pt>
    <dgm:pt modelId="{FFAE6759-2FE1-4180-8E02-B26DAA1EAC4D}" type="pres">
      <dgm:prSet presAssocID="{69336F6D-4FBB-426C-8F2A-5F7739F67AD0}" presName="linear" presStyleCnt="0">
        <dgm:presLayoutVars>
          <dgm:animLvl val="lvl"/>
          <dgm:resizeHandles val="exact"/>
        </dgm:presLayoutVars>
      </dgm:prSet>
      <dgm:spPr/>
    </dgm:pt>
    <dgm:pt modelId="{26B6081E-2A8E-43E0-8C7E-1D16B4E61AE1}" type="pres">
      <dgm:prSet presAssocID="{E013AA0A-9EA1-4F74-828D-5CBED6B6C8F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A83D92-5915-40DF-BB91-C6908C7FF5B7}" type="pres">
      <dgm:prSet presAssocID="{021EC3A3-C679-4911-95CC-A43957778B6D}" presName="spacer" presStyleCnt="0"/>
      <dgm:spPr/>
    </dgm:pt>
    <dgm:pt modelId="{2F46E739-705E-40B7-AD39-2EBAE224393D}" type="pres">
      <dgm:prSet presAssocID="{F087E94B-92EE-43E2-8028-A7CE8383E6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E4DEF8-03DA-4B8E-A744-948AF1F4DC9B}" type="pres">
      <dgm:prSet presAssocID="{548FD961-5E1D-425F-8BEB-764D8FC0ED8B}" presName="spacer" presStyleCnt="0"/>
      <dgm:spPr/>
    </dgm:pt>
    <dgm:pt modelId="{7EFEF3DC-AA87-438D-9536-38399B08A0AB}" type="pres">
      <dgm:prSet presAssocID="{6025E416-B153-4AF2-818B-47DCB989A6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F9693C-8193-44A1-AA55-BC6DB3E264F3}" type="pres">
      <dgm:prSet presAssocID="{2B85BBDD-11DE-413B-8609-2599D2629526}" presName="spacer" presStyleCnt="0"/>
      <dgm:spPr/>
    </dgm:pt>
    <dgm:pt modelId="{692B6BF8-13CB-4395-AD4E-7DA9338BB14D}" type="pres">
      <dgm:prSet presAssocID="{182947CA-5833-47E2-8668-903D7AF1767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930F0E-419E-46D0-A3A6-AA81D7ED8572}" type="pres">
      <dgm:prSet presAssocID="{58DE4EA6-5406-4499-BFA2-2ABA5CD1546B}" presName="spacer" presStyleCnt="0"/>
      <dgm:spPr/>
    </dgm:pt>
    <dgm:pt modelId="{7243B18C-816F-41B8-A2C2-525FA8281BCE}" type="pres">
      <dgm:prSet presAssocID="{53D564F0-DFB1-44C4-93BB-AF5B182BAC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830A95-4B36-44CF-A79A-CAB21A15095E}" srcId="{69336F6D-4FBB-426C-8F2A-5F7739F67AD0}" destId="{53D564F0-DFB1-44C4-93BB-AF5B182BAC94}" srcOrd="4" destOrd="0" parTransId="{7CE87E85-7681-4A52-BF79-1D9F97155A48}" sibTransId="{6A1FE5DB-C90B-4AED-87E8-6DECFAF2B766}"/>
    <dgm:cxn modelId="{A4754D3D-3C28-4429-AB0A-AE548F029C25}" srcId="{69336F6D-4FBB-426C-8F2A-5F7739F67AD0}" destId="{6025E416-B153-4AF2-818B-47DCB989A6DF}" srcOrd="2" destOrd="0" parTransId="{31ADE8AB-AB50-4C43-A90E-7A4D3772ED16}" sibTransId="{2B85BBDD-11DE-413B-8609-2599D2629526}"/>
    <dgm:cxn modelId="{8D2ABE09-C23B-4F14-9753-1A993C938BBE}" type="presOf" srcId="{69336F6D-4FBB-426C-8F2A-5F7739F67AD0}" destId="{FFAE6759-2FE1-4180-8E02-B26DAA1EAC4D}" srcOrd="0" destOrd="0" presId="urn:microsoft.com/office/officeart/2005/8/layout/vList2"/>
    <dgm:cxn modelId="{490159AB-1170-4961-BB72-801676E2FD6A}" srcId="{69336F6D-4FBB-426C-8F2A-5F7739F67AD0}" destId="{F087E94B-92EE-43E2-8028-A7CE8383E6A2}" srcOrd="1" destOrd="0" parTransId="{EAA17D96-3B6C-45AA-BDDB-88A85424DD99}" sibTransId="{548FD961-5E1D-425F-8BEB-764D8FC0ED8B}"/>
    <dgm:cxn modelId="{BF50F655-1350-45C3-A7FC-C4EA9C13D600}" type="presOf" srcId="{E013AA0A-9EA1-4F74-828D-5CBED6B6C8F7}" destId="{26B6081E-2A8E-43E0-8C7E-1D16B4E61AE1}" srcOrd="0" destOrd="0" presId="urn:microsoft.com/office/officeart/2005/8/layout/vList2"/>
    <dgm:cxn modelId="{6C40868A-7DEB-4990-A07B-330319563776}" type="presOf" srcId="{53D564F0-DFB1-44C4-93BB-AF5B182BAC94}" destId="{7243B18C-816F-41B8-A2C2-525FA8281BCE}" srcOrd="0" destOrd="0" presId="urn:microsoft.com/office/officeart/2005/8/layout/vList2"/>
    <dgm:cxn modelId="{2EED7889-EB44-488F-B695-597A56A535CE}" type="presOf" srcId="{182947CA-5833-47E2-8668-903D7AF17678}" destId="{692B6BF8-13CB-4395-AD4E-7DA9338BB14D}" srcOrd="0" destOrd="0" presId="urn:microsoft.com/office/officeart/2005/8/layout/vList2"/>
    <dgm:cxn modelId="{6B205504-5355-4846-A7C7-3BE082CC0531}" srcId="{69336F6D-4FBB-426C-8F2A-5F7739F67AD0}" destId="{E013AA0A-9EA1-4F74-828D-5CBED6B6C8F7}" srcOrd="0" destOrd="0" parTransId="{EB2E779E-BD8D-4402-853A-CF010F1A6B0E}" sibTransId="{021EC3A3-C679-4911-95CC-A43957778B6D}"/>
    <dgm:cxn modelId="{6991E60B-3AB1-4E54-A298-D340F95EED61}" type="presOf" srcId="{F087E94B-92EE-43E2-8028-A7CE8383E6A2}" destId="{2F46E739-705E-40B7-AD39-2EBAE224393D}" srcOrd="0" destOrd="0" presId="urn:microsoft.com/office/officeart/2005/8/layout/vList2"/>
    <dgm:cxn modelId="{363A5A0F-8AC2-4D88-B1EB-CEDEC73DA100}" srcId="{69336F6D-4FBB-426C-8F2A-5F7739F67AD0}" destId="{182947CA-5833-47E2-8668-903D7AF17678}" srcOrd="3" destOrd="0" parTransId="{F80BCEE8-6D95-4858-B5E1-4B0C78A00DF1}" sibTransId="{58DE4EA6-5406-4499-BFA2-2ABA5CD1546B}"/>
    <dgm:cxn modelId="{4A7F6857-2F57-4E52-A52A-D7B5ADFAEBB5}" type="presOf" srcId="{6025E416-B153-4AF2-818B-47DCB989A6DF}" destId="{7EFEF3DC-AA87-438D-9536-38399B08A0AB}" srcOrd="0" destOrd="0" presId="urn:microsoft.com/office/officeart/2005/8/layout/vList2"/>
    <dgm:cxn modelId="{F0946550-4477-4306-85FF-5AED74893A4D}" type="presParOf" srcId="{FFAE6759-2FE1-4180-8E02-B26DAA1EAC4D}" destId="{26B6081E-2A8E-43E0-8C7E-1D16B4E61AE1}" srcOrd="0" destOrd="0" presId="urn:microsoft.com/office/officeart/2005/8/layout/vList2"/>
    <dgm:cxn modelId="{1A3808AF-9C78-4CD6-B8DD-F721F35929A4}" type="presParOf" srcId="{FFAE6759-2FE1-4180-8E02-B26DAA1EAC4D}" destId="{83A83D92-5915-40DF-BB91-C6908C7FF5B7}" srcOrd="1" destOrd="0" presId="urn:microsoft.com/office/officeart/2005/8/layout/vList2"/>
    <dgm:cxn modelId="{5C6B9E1D-D029-4783-B06A-F7603E9223B9}" type="presParOf" srcId="{FFAE6759-2FE1-4180-8E02-B26DAA1EAC4D}" destId="{2F46E739-705E-40B7-AD39-2EBAE224393D}" srcOrd="2" destOrd="0" presId="urn:microsoft.com/office/officeart/2005/8/layout/vList2"/>
    <dgm:cxn modelId="{291D7600-7F3A-4D05-BB61-BA23DF12EF6B}" type="presParOf" srcId="{FFAE6759-2FE1-4180-8E02-B26DAA1EAC4D}" destId="{FFE4DEF8-03DA-4B8E-A744-948AF1F4DC9B}" srcOrd="3" destOrd="0" presId="urn:microsoft.com/office/officeart/2005/8/layout/vList2"/>
    <dgm:cxn modelId="{5DE90E23-D9D3-445F-8336-A875D5E06E41}" type="presParOf" srcId="{FFAE6759-2FE1-4180-8E02-B26DAA1EAC4D}" destId="{7EFEF3DC-AA87-438D-9536-38399B08A0AB}" srcOrd="4" destOrd="0" presId="urn:microsoft.com/office/officeart/2005/8/layout/vList2"/>
    <dgm:cxn modelId="{FC4BA843-26F2-4F2C-8B43-23A71E4811BA}" type="presParOf" srcId="{FFAE6759-2FE1-4180-8E02-B26DAA1EAC4D}" destId="{83F9693C-8193-44A1-AA55-BC6DB3E264F3}" srcOrd="5" destOrd="0" presId="urn:microsoft.com/office/officeart/2005/8/layout/vList2"/>
    <dgm:cxn modelId="{2DCF4FE1-C5B4-410C-8F5B-04A31406719F}" type="presParOf" srcId="{FFAE6759-2FE1-4180-8E02-B26DAA1EAC4D}" destId="{692B6BF8-13CB-4395-AD4E-7DA9338BB14D}" srcOrd="6" destOrd="0" presId="urn:microsoft.com/office/officeart/2005/8/layout/vList2"/>
    <dgm:cxn modelId="{70C462BD-3784-42D4-AA7A-D44F9D5D6069}" type="presParOf" srcId="{FFAE6759-2FE1-4180-8E02-B26DAA1EAC4D}" destId="{B0930F0E-419E-46D0-A3A6-AA81D7ED8572}" srcOrd="7" destOrd="0" presId="urn:microsoft.com/office/officeart/2005/8/layout/vList2"/>
    <dgm:cxn modelId="{00141625-D480-42A3-8978-B5C9D26A09FC}" type="presParOf" srcId="{FFAE6759-2FE1-4180-8E02-B26DAA1EAC4D}" destId="{7243B18C-816F-41B8-A2C2-525FA8281B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DB5AD-39BF-4105-9E9F-277E868406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67D6B78-59AC-49C0-8782-1AE88486452A}">
      <dgm:prSet/>
      <dgm:spPr/>
      <dgm:t>
        <a:bodyPr/>
        <a:lstStyle/>
        <a:p>
          <a:pPr rtl="0"/>
          <a:r>
            <a:rPr lang="uk-UA" dirty="0" smtClean="0"/>
            <a:t>Будь-які механічні процеси в будь-якій інерційній СВ відбуваються однаково.</a:t>
          </a:r>
          <a:endParaRPr lang="ru-RU" dirty="0"/>
        </a:p>
      </dgm:t>
    </dgm:pt>
    <dgm:pt modelId="{DEE01AE7-C681-4C75-9973-D33C67322F0B}" type="parTrans" cxnId="{E58585C0-A212-4321-9FF6-ED3E1E49701F}">
      <dgm:prSet/>
      <dgm:spPr/>
      <dgm:t>
        <a:bodyPr/>
        <a:lstStyle/>
        <a:p>
          <a:endParaRPr lang="ru-RU"/>
        </a:p>
      </dgm:t>
    </dgm:pt>
    <dgm:pt modelId="{1B07414A-6E1E-4BFB-ABA4-CC554113A522}" type="sibTrans" cxnId="{E58585C0-A212-4321-9FF6-ED3E1E49701F}">
      <dgm:prSet/>
      <dgm:spPr/>
      <dgm:t>
        <a:bodyPr/>
        <a:lstStyle/>
        <a:p>
          <a:endParaRPr lang="ru-RU"/>
        </a:p>
      </dgm:t>
    </dgm:pt>
    <dgm:pt modelId="{04A5EB8A-F987-42EC-B0CE-197B210A904A}">
      <dgm:prSet/>
      <dgm:spPr/>
      <dgm:t>
        <a:bodyPr/>
        <a:lstStyle/>
        <a:p>
          <a:pPr rtl="0"/>
          <a:r>
            <a:rPr lang="uk-UA" dirty="0" smtClean="0"/>
            <a:t>Ніякими механічними дослідами не можна встановити, чи тіло перебуває в стані спокою чи в стані руху.</a:t>
          </a:r>
          <a:endParaRPr lang="ru-RU" dirty="0"/>
        </a:p>
      </dgm:t>
    </dgm:pt>
    <dgm:pt modelId="{D14A51FA-7D81-4841-BA43-ABE03B8B55FD}" type="parTrans" cxnId="{7D2C96F0-DE3A-4874-8CB6-7BE97CDCD05E}">
      <dgm:prSet/>
      <dgm:spPr/>
      <dgm:t>
        <a:bodyPr/>
        <a:lstStyle/>
        <a:p>
          <a:endParaRPr lang="ru-RU"/>
        </a:p>
      </dgm:t>
    </dgm:pt>
    <dgm:pt modelId="{3AACED58-B882-457B-AD49-E88E06DA480C}" type="sibTrans" cxnId="{7D2C96F0-DE3A-4874-8CB6-7BE97CDCD05E}">
      <dgm:prSet/>
      <dgm:spPr/>
      <dgm:t>
        <a:bodyPr/>
        <a:lstStyle/>
        <a:p>
          <a:endParaRPr lang="ru-RU"/>
        </a:p>
      </dgm:t>
    </dgm:pt>
    <dgm:pt modelId="{731454C9-875F-49D8-BA90-127E44A422F3}" type="pres">
      <dgm:prSet presAssocID="{89CDB5AD-39BF-4105-9E9F-277E86840604}" presName="linear" presStyleCnt="0">
        <dgm:presLayoutVars>
          <dgm:animLvl val="lvl"/>
          <dgm:resizeHandles val="exact"/>
        </dgm:presLayoutVars>
      </dgm:prSet>
      <dgm:spPr/>
    </dgm:pt>
    <dgm:pt modelId="{A02B667A-CF5B-4A00-81D7-55CF75724225}" type="pres">
      <dgm:prSet presAssocID="{967D6B78-59AC-49C0-8782-1AE8848645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FF250A-7B45-45FE-9195-2048FAAC6DEA}" type="pres">
      <dgm:prSet presAssocID="{1B07414A-6E1E-4BFB-ABA4-CC554113A522}" presName="spacer" presStyleCnt="0"/>
      <dgm:spPr/>
    </dgm:pt>
    <dgm:pt modelId="{456F5E24-D214-457E-AA9F-FA8C68FCA46C}" type="pres">
      <dgm:prSet presAssocID="{04A5EB8A-F987-42EC-B0CE-197B210A904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58585C0-A212-4321-9FF6-ED3E1E49701F}" srcId="{89CDB5AD-39BF-4105-9E9F-277E86840604}" destId="{967D6B78-59AC-49C0-8782-1AE88486452A}" srcOrd="0" destOrd="0" parTransId="{DEE01AE7-C681-4C75-9973-D33C67322F0B}" sibTransId="{1B07414A-6E1E-4BFB-ABA4-CC554113A522}"/>
    <dgm:cxn modelId="{FCF91CD2-E37A-45B4-9BCC-89B0DF5BC449}" type="presOf" srcId="{89CDB5AD-39BF-4105-9E9F-277E86840604}" destId="{731454C9-875F-49D8-BA90-127E44A422F3}" srcOrd="0" destOrd="0" presId="urn:microsoft.com/office/officeart/2005/8/layout/vList2"/>
    <dgm:cxn modelId="{33277FF6-40E4-413F-B991-EBCF916AA1EC}" type="presOf" srcId="{967D6B78-59AC-49C0-8782-1AE88486452A}" destId="{A02B667A-CF5B-4A00-81D7-55CF75724225}" srcOrd="0" destOrd="0" presId="urn:microsoft.com/office/officeart/2005/8/layout/vList2"/>
    <dgm:cxn modelId="{7D2C96F0-DE3A-4874-8CB6-7BE97CDCD05E}" srcId="{89CDB5AD-39BF-4105-9E9F-277E86840604}" destId="{04A5EB8A-F987-42EC-B0CE-197B210A904A}" srcOrd="1" destOrd="0" parTransId="{D14A51FA-7D81-4841-BA43-ABE03B8B55FD}" sibTransId="{3AACED58-B882-457B-AD49-E88E06DA480C}"/>
    <dgm:cxn modelId="{1F6A78A3-F4A6-482B-9BCB-420FA57C2E76}" type="presOf" srcId="{04A5EB8A-F987-42EC-B0CE-197B210A904A}" destId="{456F5E24-D214-457E-AA9F-FA8C68FCA46C}" srcOrd="0" destOrd="0" presId="urn:microsoft.com/office/officeart/2005/8/layout/vList2"/>
    <dgm:cxn modelId="{68237B49-D298-4159-BAED-9D48A6A5FE69}" type="presParOf" srcId="{731454C9-875F-49D8-BA90-127E44A422F3}" destId="{A02B667A-CF5B-4A00-81D7-55CF75724225}" srcOrd="0" destOrd="0" presId="urn:microsoft.com/office/officeart/2005/8/layout/vList2"/>
    <dgm:cxn modelId="{1E41CB55-9104-4151-AD0A-9B2705B27245}" type="presParOf" srcId="{731454C9-875F-49D8-BA90-127E44A422F3}" destId="{F1FF250A-7B45-45FE-9195-2048FAAC6DEA}" srcOrd="1" destOrd="0" presId="urn:microsoft.com/office/officeart/2005/8/layout/vList2"/>
    <dgm:cxn modelId="{085F55E6-BC2F-4D1F-8C8D-484464092990}" type="presParOf" srcId="{731454C9-875F-49D8-BA90-127E44A422F3}" destId="{456F5E24-D214-457E-AA9F-FA8C68FCA4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7F13E-4B81-45B0-A1D6-E6BCD19CB8D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E356DD0-360E-4657-A959-C3101570C772}">
      <dgm:prSet/>
      <dgm:spPr/>
      <dgm:t>
        <a:bodyPr/>
        <a:lstStyle/>
        <a:p>
          <a:pPr rtl="0"/>
          <a:r>
            <a:rPr lang="uk-UA" dirty="0" smtClean="0"/>
            <a:t>Максвел сформулював основні закони електродинаміки де швидкість світла в вакуумі  3</a:t>
          </a:r>
          <a:r>
            <a:rPr lang="uk-UA" dirty="0" smtClean="0">
              <a:sym typeface="Symbol"/>
            </a:rPr>
            <a:t></a:t>
          </a:r>
          <a:r>
            <a:rPr lang="uk-UA" dirty="0" smtClean="0"/>
            <a:t>10</a:t>
          </a:r>
          <a:r>
            <a:rPr lang="uk-UA" baseline="30000" dirty="0" smtClean="0"/>
            <a:t>8</a:t>
          </a:r>
          <a:r>
            <a:rPr lang="uk-UA" dirty="0" smtClean="0"/>
            <a:t> м/с</a:t>
          </a:r>
          <a:endParaRPr lang="ru-RU" dirty="0"/>
        </a:p>
      </dgm:t>
    </dgm:pt>
    <dgm:pt modelId="{AFF56E54-887C-4583-A9A1-669659FF1878}" type="parTrans" cxnId="{CEE9ADD5-6FC9-45C1-A966-7DA7B207F965}">
      <dgm:prSet/>
      <dgm:spPr/>
      <dgm:t>
        <a:bodyPr/>
        <a:lstStyle/>
        <a:p>
          <a:endParaRPr lang="ru-RU"/>
        </a:p>
      </dgm:t>
    </dgm:pt>
    <dgm:pt modelId="{342E9B82-5E5C-4C45-8A89-3F81B7AF9A36}" type="sibTrans" cxnId="{CEE9ADD5-6FC9-45C1-A966-7DA7B207F965}">
      <dgm:prSet/>
      <dgm:spPr/>
      <dgm:t>
        <a:bodyPr/>
        <a:lstStyle/>
        <a:p>
          <a:endParaRPr lang="ru-RU"/>
        </a:p>
      </dgm:t>
    </dgm:pt>
    <dgm:pt modelId="{ABEB5DD8-2E03-44A9-8741-4505BB253764}" type="pres">
      <dgm:prSet presAssocID="{2B47F13E-4B81-45B0-A1D6-E6BCD19CB8D7}" presName="linear" presStyleCnt="0">
        <dgm:presLayoutVars>
          <dgm:animLvl val="lvl"/>
          <dgm:resizeHandles val="exact"/>
        </dgm:presLayoutVars>
      </dgm:prSet>
      <dgm:spPr/>
    </dgm:pt>
    <dgm:pt modelId="{F804F2C3-25F0-4511-B840-BF80DD45707A}" type="pres">
      <dgm:prSet presAssocID="{5E356DD0-360E-4657-A959-C3101570C77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972700E-5E5A-407A-9DA8-AE51F05FC1BB}" type="presOf" srcId="{5E356DD0-360E-4657-A959-C3101570C772}" destId="{F804F2C3-25F0-4511-B840-BF80DD45707A}" srcOrd="0" destOrd="0" presId="urn:microsoft.com/office/officeart/2005/8/layout/vList2"/>
    <dgm:cxn modelId="{CEE9ADD5-6FC9-45C1-A966-7DA7B207F965}" srcId="{2B47F13E-4B81-45B0-A1D6-E6BCD19CB8D7}" destId="{5E356DD0-360E-4657-A959-C3101570C772}" srcOrd="0" destOrd="0" parTransId="{AFF56E54-887C-4583-A9A1-669659FF1878}" sibTransId="{342E9B82-5E5C-4C45-8A89-3F81B7AF9A36}"/>
    <dgm:cxn modelId="{1F8F4162-7760-408D-8EDD-5B2D03A1E4AD}" type="presOf" srcId="{2B47F13E-4B81-45B0-A1D6-E6BCD19CB8D7}" destId="{ABEB5DD8-2E03-44A9-8741-4505BB253764}" srcOrd="0" destOrd="0" presId="urn:microsoft.com/office/officeart/2005/8/layout/vList2"/>
    <dgm:cxn modelId="{A6E08D57-5BE8-4CC6-99CA-51911F79BBCE}" type="presParOf" srcId="{ABEB5DD8-2E03-44A9-8741-4505BB253764}" destId="{F804F2C3-25F0-4511-B840-BF80DD4570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34AFCD-43FA-402A-B6D8-00F69F77615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874093-C9FE-45F9-ABA6-FAB5F62500A1}">
      <dgm:prSet/>
      <dgm:spPr/>
      <dgm:t>
        <a:bodyPr/>
        <a:lstStyle/>
        <a:p>
          <a:pPr rtl="0"/>
          <a:r>
            <a:rPr lang="uk-UA" dirty="0" smtClean="0"/>
            <a:t>Світло поширюється в </a:t>
          </a:r>
          <a:r>
            <a:rPr lang="uk-UA" dirty="0" err="1" smtClean="0"/>
            <a:t>“ефірі”</a:t>
          </a:r>
          <a:endParaRPr lang="uk-UA" dirty="0"/>
        </a:p>
      </dgm:t>
    </dgm:pt>
    <dgm:pt modelId="{AA96E7CB-337F-49ED-9F06-29269C38BE99}" type="parTrans" cxnId="{9CC59EF7-EF8F-49E6-8965-A8021E4CC688}">
      <dgm:prSet/>
      <dgm:spPr/>
      <dgm:t>
        <a:bodyPr/>
        <a:lstStyle/>
        <a:p>
          <a:endParaRPr lang="ru-RU"/>
        </a:p>
      </dgm:t>
    </dgm:pt>
    <dgm:pt modelId="{A63D9A96-EF6F-44D0-AA86-6F0EF853881E}" type="sibTrans" cxnId="{9CC59EF7-EF8F-49E6-8965-A8021E4CC688}">
      <dgm:prSet/>
      <dgm:spPr/>
      <dgm:t>
        <a:bodyPr/>
        <a:lstStyle/>
        <a:p>
          <a:endParaRPr lang="ru-RU"/>
        </a:p>
      </dgm:t>
    </dgm:pt>
    <dgm:pt modelId="{9E05C0CE-86C3-4495-904A-E2D362A5BAE1}" type="pres">
      <dgm:prSet presAssocID="{6534AFCD-43FA-402A-B6D8-00F69F776159}" presName="linear" presStyleCnt="0">
        <dgm:presLayoutVars>
          <dgm:animLvl val="lvl"/>
          <dgm:resizeHandles val="exact"/>
        </dgm:presLayoutVars>
      </dgm:prSet>
      <dgm:spPr/>
    </dgm:pt>
    <dgm:pt modelId="{1FA9081D-D04B-4605-8DF2-3468E4A53F13}" type="pres">
      <dgm:prSet presAssocID="{08874093-C9FE-45F9-ABA6-FAB5F62500A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CC59EF7-EF8F-49E6-8965-A8021E4CC688}" srcId="{6534AFCD-43FA-402A-B6D8-00F69F776159}" destId="{08874093-C9FE-45F9-ABA6-FAB5F62500A1}" srcOrd="0" destOrd="0" parTransId="{AA96E7CB-337F-49ED-9F06-29269C38BE99}" sibTransId="{A63D9A96-EF6F-44D0-AA86-6F0EF853881E}"/>
    <dgm:cxn modelId="{FC568D96-0654-41CB-8989-0DFB40B0A259}" type="presOf" srcId="{6534AFCD-43FA-402A-B6D8-00F69F776159}" destId="{9E05C0CE-86C3-4495-904A-E2D362A5BAE1}" srcOrd="0" destOrd="0" presId="urn:microsoft.com/office/officeart/2005/8/layout/vList2"/>
    <dgm:cxn modelId="{97DEE617-9D7F-4C2E-8243-07DF68715369}" type="presOf" srcId="{08874093-C9FE-45F9-ABA6-FAB5F62500A1}" destId="{1FA9081D-D04B-4605-8DF2-3468E4A53F13}" srcOrd="0" destOrd="0" presId="urn:microsoft.com/office/officeart/2005/8/layout/vList2"/>
    <dgm:cxn modelId="{053AB81A-0830-4149-A72B-F68630EA7F96}" type="presParOf" srcId="{9E05C0CE-86C3-4495-904A-E2D362A5BAE1}" destId="{1FA9081D-D04B-4605-8DF2-3468E4A53F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526931-6017-4E89-8FE1-6A40ACCE7A9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9EF3C-AD3F-42CA-B926-283E178BE060}">
      <dgm:prSet/>
      <dgm:spPr/>
      <dgm:t>
        <a:bodyPr/>
        <a:lstStyle/>
        <a:p>
          <a:pPr rtl="0"/>
          <a:r>
            <a:rPr lang="uk-UA" dirty="0" smtClean="0"/>
            <a:t>Дослід </a:t>
          </a:r>
          <a:r>
            <a:rPr lang="uk-UA" dirty="0" err="1" smtClean="0"/>
            <a:t>Майкельсона</a:t>
          </a:r>
          <a:r>
            <a:rPr lang="uk-UA" dirty="0" smtClean="0"/>
            <a:t> і </a:t>
          </a:r>
          <a:r>
            <a:rPr lang="uk-UA" dirty="0" err="1" smtClean="0"/>
            <a:t>Морлі</a:t>
          </a:r>
          <a:endParaRPr lang="uk-UA" dirty="0"/>
        </a:p>
      </dgm:t>
    </dgm:pt>
    <dgm:pt modelId="{030B9646-F580-4F63-A178-01F7B8403768}" type="parTrans" cxnId="{AB6091D3-DAAD-4938-A017-983BC97FE31C}">
      <dgm:prSet/>
      <dgm:spPr/>
      <dgm:t>
        <a:bodyPr/>
        <a:lstStyle/>
        <a:p>
          <a:endParaRPr lang="ru-RU"/>
        </a:p>
      </dgm:t>
    </dgm:pt>
    <dgm:pt modelId="{4A17EBF4-E0FB-4300-9A20-D46D7C2C91EA}" type="sibTrans" cxnId="{AB6091D3-DAAD-4938-A017-983BC97FE31C}">
      <dgm:prSet/>
      <dgm:spPr/>
      <dgm:t>
        <a:bodyPr/>
        <a:lstStyle/>
        <a:p>
          <a:endParaRPr lang="ru-RU"/>
        </a:p>
      </dgm:t>
    </dgm:pt>
    <dgm:pt modelId="{8250DE19-A2FB-4B30-A2D2-E3CF776DAFD4}">
      <dgm:prSet/>
      <dgm:spPr/>
      <dgm:t>
        <a:bodyPr/>
        <a:lstStyle/>
        <a:p>
          <a:pPr rtl="0"/>
          <a:r>
            <a:rPr lang="uk-UA" dirty="0" smtClean="0"/>
            <a:t>Дослід з дослідженням швидкості світла в СВ </a:t>
          </a:r>
          <a:r>
            <a:rPr lang="uk-UA" dirty="0" err="1" smtClean="0"/>
            <a:t>зв</a:t>
          </a:r>
          <a:r>
            <a:rPr lang="en-US" dirty="0" smtClean="0"/>
            <a:t>’</a:t>
          </a:r>
          <a:r>
            <a:rPr lang="uk-UA" dirty="0" err="1" smtClean="0"/>
            <a:t>язаній</a:t>
          </a:r>
          <a:r>
            <a:rPr lang="uk-UA" dirty="0" smtClean="0"/>
            <a:t> з Землею</a:t>
          </a:r>
          <a:endParaRPr lang="ru-RU" dirty="0"/>
        </a:p>
      </dgm:t>
    </dgm:pt>
    <dgm:pt modelId="{B42917E3-01FA-446C-8845-F259D1FE4D5A}" type="parTrans" cxnId="{A2E659EA-A224-48D5-8293-B9E5171E16C6}">
      <dgm:prSet/>
      <dgm:spPr/>
      <dgm:t>
        <a:bodyPr/>
        <a:lstStyle/>
        <a:p>
          <a:endParaRPr lang="ru-RU"/>
        </a:p>
      </dgm:t>
    </dgm:pt>
    <dgm:pt modelId="{A4D9C1AB-7DDE-463A-A62C-D37CCCC7B8CE}" type="sibTrans" cxnId="{A2E659EA-A224-48D5-8293-B9E5171E16C6}">
      <dgm:prSet/>
      <dgm:spPr/>
      <dgm:t>
        <a:bodyPr/>
        <a:lstStyle/>
        <a:p>
          <a:endParaRPr lang="ru-RU"/>
        </a:p>
      </dgm:t>
    </dgm:pt>
    <dgm:pt modelId="{74800409-1462-4E90-B348-285DD09153F5}">
      <dgm:prSet/>
      <dgm:spPr/>
      <dgm:t>
        <a:bodyPr/>
        <a:lstStyle/>
        <a:p>
          <a:pPr rtl="0"/>
          <a:r>
            <a:rPr lang="uk-UA" dirty="0" smtClean="0"/>
            <a:t>Швидкість стала</a:t>
          </a:r>
          <a:endParaRPr lang="ru-RU" dirty="0"/>
        </a:p>
      </dgm:t>
    </dgm:pt>
    <dgm:pt modelId="{E963C864-F259-4C49-B804-E52C815AFD1A}" type="parTrans" cxnId="{D9443CFB-1565-4E9E-AD84-811FCC288B3A}">
      <dgm:prSet/>
      <dgm:spPr/>
      <dgm:t>
        <a:bodyPr/>
        <a:lstStyle/>
        <a:p>
          <a:endParaRPr lang="ru-RU"/>
        </a:p>
      </dgm:t>
    </dgm:pt>
    <dgm:pt modelId="{249DEDFE-CE0B-47A5-84F2-D0DDD3899BD0}" type="sibTrans" cxnId="{D9443CFB-1565-4E9E-AD84-811FCC288B3A}">
      <dgm:prSet/>
      <dgm:spPr/>
      <dgm:t>
        <a:bodyPr/>
        <a:lstStyle/>
        <a:p>
          <a:endParaRPr lang="ru-RU"/>
        </a:p>
      </dgm:t>
    </dgm:pt>
    <dgm:pt modelId="{3C25E080-62E6-4A4F-8F94-9FA1CC28EB7C}">
      <dgm:prSet/>
      <dgm:spPr/>
      <dgm:t>
        <a:bodyPr/>
        <a:lstStyle/>
        <a:p>
          <a:pPr rtl="0"/>
          <a:r>
            <a:rPr lang="uk-UA" dirty="0" err="1" smtClean="0"/>
            <a:t>“Ефіру”</a:t>
          </a:r>
          <a:r>
            <a:rPr lang="uk-UA" dirty="0" smtClean="0"/>
            <a:t> не існує</a:t>
          </a:r>
          <a:endParaRPr lang="ru-RU" dirty="0"/>
        </a:p>
      </dgm:t>
    </dgm:pt>
    <dgm:pt modelId="{8FE7B5A3-53AE-415B-8AEE-137F62200144}" type="parTrans" cxnId="{554D9E1B-F7AC-4AD8-8B7F-F6DFCABFEC4B}">
      <dgm:prSet/>
      <dgm:spPr/>
      <dgm:t>
        <a:bodyPr/>
        <a:lstStyle/>
        <a:p>
          <a:endParaRPr lang="ru-RU"/>
        </a:p>
      </dgm:t>
    </dgm:pt>
    <dgm:pt modelId="{8A74F95E-91D9-483A-BE31-66324C4F0497}" type="sibTrans" cxnId="{554D9E1B-F7AC-4AD8-8B7F-F6DFCABFEC4B}">
      <dgm:prSet/>
      <dgm:spPr/>
      <dgm:t>
        <a:bodyPr/>
        <a:lstStyle/>
        <a:p>
          <a:endParaRPr lang="ru-RU"/>
        </a:p>
      </dgm:t>
    </dgm:pt>
    <dgm:pt modelId="{D9E1B987-2CF7-46AA-9F71-AF6773F84406}" type="pres">
      <dgm:prSet presAssocID="{CA526931-6017-4E89-8FE1-6A40ACCE7A9B}" presName="linear" presStyleCnt="0">
        <dgm:presLayoutVars>
          <dgm:animLvl val="lvl"/>
          <dgm:resizeHandles val="exact"/>
        </dgm:presLayoutVars>
      </dgm:prSet>
      <dgm:spPr/>
    </dgm:pt>
    <dgm:pt modelId="{DCDE6CA2-8435-4C3F-90C6-D9DCBF4F3D95}" type="pres">
      <dgm:prSet presAssocID="{59D9EF3C-AD3F-42CA-B926-283E178BE0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B176D-6B24-4043-8D92-35C9B9CAC01E}" type="pres">
      <dgm:prSet presAssocID="{4A17EBF4-E0FB-4300-9A20-D46D7C2C91EA}" presName="spacer" presStyleCnt="0"/>
      <dgm:spPr/>
    </dgm:pt>
    <dgm:pt modelId="{7831E7E0-6AF8-4EEA-9A1D-4C2DF0DD1C1C}" type="pres">
      <dgm:prSet presAssocID="{8250DE19-A2FB-4B30-A2D2-E3CF776DAF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B38C8B-ABB8-40C5-A608-719AF15E0E02}" type="pres">
      <dgm:prSet presAssocID="{A4D9C1AB-7DDE-463A-A62C-D37CCCC7B8CE}" presName="spacer" presStyleCnt="0"/>
      <dgm:spPr/>
    </dgm:pt>
    <dgm:pt modelId="{59C81002-DC49-425C-B978-0B6C7CF9DAA2}" type="pres">
      <dgm:prSet presAssocID="{74800409-1462-4E90-B348-285DD09153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AAC2F6-EDDD-4BC7-9FDC-8C1434E61E98}" type="pres">
      <dgm:prSet presAssocID="{249DEDFE-CE0B-47A5-84F2-D0DDD3899BD0}" presName="spacer" presStyleCnt="0"/>
      <dgm:spPr/>
    </dgm:pt>
    <dgm:pt modelId="{A0C6FEFC-86AE-4175-9B1F-DF397D9B7F7B}" type="pres">
      <dgm:prSet presAssocID="{3C25E080-62E6-4A4F-8F94-9FA1CC28EB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9443CFB-1565-4E9E-AD84-811FCC288B3A}" srcId="{CA526931-6017-4E89-8FE1-6A40ACCE7A9B}" destId="{74800409-1462-4E90-B348-285DD09153F5}" srcOrd="2" destOrd="0" parTransId="{E963C864-F259-4C49-B804-E52C815AFD1A}" sibTransId="{249DEDFE-CE0B-47A5-84F2-D0DDD3899BD0}"/>
    <dgm:cxn modelId="{C56FD177-04A6-487E-B08D-63E87AD3440A}" type="presOf" srcId="{59D9EF3C-AD3F-42CA-B926-283E178BE060}" destId="{DCDE6CA2-8435-4C3F-90C6-D9DCBF4F3D95}" srcOrd="0" destOrd="0" presId="urn:microsoft.com/office/officeart/2005/8/layout/vList2"/>
    <dgm:cxn modelId="{4E2760E4-2755-482C-9656-D890304F4A67}" type="presOf" srcId="{CA526931-6017-4E89-8FE1-6A40ACCE7A9B}" destId="{D9E1B987-2CF7-46AA-9F71-AF6773F84406}" srcOrd="0" destOrd="0" presId="urn:microsoft.com/office/officeart/2005/8/layout/vList2"/>
    <dgm:cxn modelId="{AB6091D3-DAAD-4938-A017-983BC97FE31C}" srcId="{CA526931-6017-4E89-8FE1-6A40ACCE7A9B}" destId="{59D9EF3C-AD3F-42CA-B926-283E178BE060}" srcOrd="0" destOrd="0" parTransId="{030B9646-F580-4F63-A178-01F7B8403768}" sibTransId="{4A17EBF4-E0FB-4300-9A20-D46D7C2C91EA}"/>
    <dgm:cxn modelId="{9B76A346-C4BC-42AD-86ED-75EAEC47A422}" type="presOf" srcId="{3C25E080-62E6-4A4F-8F94-9FA1CC28EB7C}" destId="{A0C6FEFC-86AE-4175-9B1F-DF397D9B7F7B}" srcOrd="0" destOrd="0" presId="urn:microsoft.com/office/officeart/2005/8/layout/vList2"/>
    <dgm:cxn modelId="{554D9E1B-F7AC-4AD8-8B7F-F6DFCABFEC4B}" srcId="{CA526931-6017-4E89-8FE1-6A40ACCE7A9B}" destId="{3C25E080-62E6-4A4F-8F94-9FA1CC28EB7C}" srcOrd="3" destOrd="0" parTransId="{8FE7B5A3-53AE-415B-8AEE-137F62200144}" sibTransId="{8A74F95E-91D9-483A-BE31-66324C4F0497}"/>
    <dgm:cxn modelId="{1FADA267-1FD5-4133-8996-09679CB36BF1}" type="presOf" srcId="{74800409-1462-4E90-B348-285DD09153F5}" destId="{59C81002-DC49-425C-B978-0B6C7CF9DAA2}" srcOrd="0" destOrd="0" presId="urn:microsoft.com/office/officeart/2005/8/layout/vList2"/>
    <dgm:cxn modelId="{6C48C951-856D-44F9-BA3E-5FD58A88B543}" type="presOf" srcId="{8250DE19-A2FB-4B30-A2D2-E3CF776DAFD4}" destId="{7831E7E0-6AF8-4EEA-9A1D-4C2DF0DD1C1C}" srcOrd="0" destOrd="0" presId="urn:microsoft.com/office/officeart/2005/8/layout/vList2"/>
    <dgm:cxn modelId="{A2E659EA-A224-48D5-8293-B9E5171E16C6}" srcId="{CA526931-6017-4E89-8FE1-6A40ACCE7A9B}" destId="{8250DE19-A2FB-4B30-A2D2-E3CF776DAFD4}" srcOrd="1" destOrd="0" parTransId="{B42917E3-01FA-446C-8845-F259D1FE4D5A}" sibTransId="{A4D9C1AB-7DDE-463A-A62C-D37CCCC7B8CE}"/>
    <dgm:cxn modelId="{3E8969FB-534D-4CF8-AFE1-0D214119B9F9}" type="presParOf" srcId="{D9E1B987-2CF7-46AA-9F71-AF6773F84406}" destId="{DCDE6CA2-8435-4C3F-90C6-D9DCBF4F3D95}" srcOrd="0" destOrd="0" presId="urn:microsoft.com/office/officeart/2005/8/layout/vList2"/>
    <dgm:cxn modelId="{F6033B60-AAB4-4AF3-9538-07A75ECFEB5B}" type="presParOf" srcId="{D9E1B987-2CF7-46AA-9F71-AF6773F84406}" destId="{7C9B176D-6B24-4043-8D92-35C9B9CAC01E}" srcOrd="1" destOrd="0" presId="urn:microsoft.com/office/officeart/2005/8/layout/vList2"/>
    <dgm:cxn modelId="{AE00CB2B-942B-417B-8437-0FAF2AA76928}" type="presParOf" srcId="{D9E1B987-2CF7-46AA-9F71-AF6773F84406}" destId="{7831E7E0-6AF8-4EEA-9A1D-4C2DF0DD1C1C}" srcOrd="2" destOrd="0" presId="urn:microsoft.com/office/officeart/2005/8/layout/vList2"/>
    <dgm:cxn modelId="{DF24C836-3047-4214-A100-6412D9DED433}" type="presParOf" srcId="{D9E1B987-2CF7-46AA-9F71-AF6773F84406}" destId="{90B38C8B-ABB8-40C5-A608-719AF15E0E02}" srcOrd="3" destOrd="0" presId="urn:microsoft.com/office/officeart/2005/8/layout/vList2"/>
    <dgm:cxn modelId="{90A12640-5BE3-408E-9174-A3D04060FFED}" type="presParOf" srcId="{D9E1B987-2CF7-46AA-9F71-AF6773F84406}" destId="{59C81002-DC49-425C-B978-0B6C7CF9DAA2}" srcOrd="4" destOrd="0" presId="urn:microsoft.com/office/officeart/2005/8/layout/vList2"/>
    <dgm:cxn modelId="{92D0C49A-CBEF-4383-9C0D-EEB6BF0383C3}" type="presParOf" srcId="{D9E1B987-2CF7-46AA-9F71-AF6773F84406}" destId="{51AAC2F6-EDDD-4BC7-9FDC-8C1434E61E98}" srcOrd="5" destOrd="0" presId="urn:microsoft.com/office/officeart/2005/8/layout/vList2"/>
    <dgm:cxn modelId="{DCA46252-73D0-4EAE-B8D3-AA4A0010A51A}" type="presParOf" srcId="{D9E1B987-2CF7-46AA-9F71-AF6773F84406}" destId="{A0C6FEFC-86AE-4175-9B1F-DF397D9B7F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B6081E-2A8E-43E0-8C7E-1D16B4E61AE1}">
      <dsp:nvSpPr>
        <dsp:cNvPr id="0" name=""/>
        <dsp:cNvSpPr/>
      </dsp:nvSpPr>
      <dsp:spPr>
        <a:xfrm>
          <a:off x="0" y="713272"/>
          <a:ext cx="4762871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Простір тривимірний і одномірний час</a:t>
          </a:r>
          <a:endParaRPr lang="ru-RU" sz="1900" kern="1200" dirty="0"/>
        </a:p>
      </dsp:txBody>
      <dsp:txXfrm>
        <a:off x="0" y="713272"/>
        <a:ext cx="4762871" cy="722474"/>
      </dsp:txXfrm>
    </dsp:sp>
    <dsp:sp modelId="{2F46E739-705E-40B7-AD39-2EBAE224393D}">
      <dsp:nvSpPr>
        <dsp:cNvPr id="0" name=""/>
        <dsp:cNvSpPr/>
      </dsp:nvSpPr>
      <dsp:spPr>
        <a:xfrm>
          <a:off x="0" y="1490467"/>
          <a:ext cx="4762871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Зворотність простору і незворотність часу</a:t>
          </a:r>
          <a:endParaRPr lang="ru-RU" sz="1900" kern="1200" dirty="0"/>
        </a:p>
      </dsp:txBody>
      <dsp:txXfrm>
        <a:off x="0" y="1490467"/>
        <a:ext cx="4762871" cy="722474"/>
      </dsp:txXfrm>
    </dsp:sp>
    <dsp:sp modelId="{7EFEF3DC-AA87-438D-9536-38399B08A0AB}">
      <dsp:nvSpPr>
        <dsp:cNvPr id="0" name=""/>
        <dsp:cNvSpPr/>
      </dsp:nvSpPr>
      <dsp:spPr>
        <a:xfrm>
          <a:off x="0" y="2267662"/>
          <a:ext cx="4762871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Однорідність простору і часу (усі точки простору рівноправні і проміжки часу)</a:t>
          </a:r>
          <a:endParaRPr lang="ru-RU" sz="1900" kern="1200" dirty="0"/>
        </a:p>
      </dsp:txBody>
      <dsp:txXfrm>
        <a:off x="0" y="2267662"/>
        <a:ext cx="4762871" cy="722474"/>
      </dsp:txXfrm>
    </dsp:sp>
    <dsp:sp modelId="{692B6BF8-13CB-4395-AD4E-7DA9338BB14D}">
      <dsp:nvSpPr>
        <dsp:cNvPr id="0" name=""/>
        <dsp:cNvSpPr/>
      </dsp:nvSpPr>
      <dsp:spPr>
        <a:xfrm>
          <a:off x="0" y="3044857"/>
          <a:ext cx="4762871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Ізотропність простору (однаковість властивостей в усіх напрямках)</a:t>
          </a:r>
          <a:endParaRPr lang="ru-RU" sz="1900" kern="1200" dirty="0"/>
        </a:p>
      </dsp:txBody>
      <dsp:txXfrm>
        <a:off x="0" y="3044857"/>
        <a:ext cx="4762871" cy="722474"/>
      </dsp:txXfrm>
    </dsp:sp>
    <dsp:sp modelId="{7243B18C-816F-41B8-A2C2-525FA8281BCE}">
      <dsp:nvSpPr>
        <dsp:cNvPr id="0" name=""/>
        <dsp:cNvSpPr/>
      </dsp:nvSpPr>
      <dsp:spPr>
        <a:xfrm>
          <a:off x="0" y="3822052"/>
          <a:ext cx="4762871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Абсолютність простору і часу.</a:t>
          </a:r>
          <a:endParaRPr lang="ru-RU" sz="1900" kern="1200" dirty="0"/>
        </a:p>
      </dsp:txBody>
      <dsp:txXfrm>
        <a:off x="0" y="3822052"/>
        <a:ext cx="4762871" cy="7224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B667A-CF5B-4A00-81D7-55CF75724225}">
      <dsp:nvSpPr>
        <dsp:cNvPr id="0" name=""/>
        <dsp:cNvSpPr/>
      </dsp:nvSpPr>
      <dsp:spPr>
        <a:xfrm>
          <a:off x="0" y="2929"/>
          <a:ext cx="4900618" cy="2221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Будь-які механічні процеси в будь-якій інерційній СВ відбуваються однаково.</a:t>
          </a:r>
          <a:endParaRPr lang="ru-RU" sz="2700" kern="1200" dirty="0"/>
        </a:p>
      </dsp:txBody>
      <dsp:txXfrm>
        <a:off x="0" y="2929"/>
        <a:ext cx="4900618" cy="2221171"/>
      </dsp:txXfrm>
    </dsp:sp>
    <dsp:sp modelId="{456F5E24-D214-457E-AA9F-FA8C68FCA46C}">
      <dsp:nvSpPr>
        <dsp:cNvPr id="0" name=""/>
        <dsp:cNvSpPr/>
      </dsp:nvSpPr>
      <dsp:spPr>
        <a:xfrm>
          <a:off x="0" y="2301861"/>
          <a:ext cx="4900618" cy="2221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Ніякими механічними дослідами не можна встановити, чи тіло перебуває в стані спокою чи в стані руху.</a:t>
          </a:r>
          <a:endParaRPr lang="ru-RU" sz="2700" kern="1200" dirty="0"/>
        </a:p>
      </dsp:txBody>
      <dsp:txXfrm>
        <a:off x="0" y="2301861"/>
        <a:ext cx="4900618" cy="22211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4F2C3-25F0-4511-B840-BF80DD45707A}">
      <dsp:nvSpPr>
        <dsp:cNvPr id="0" name=""/>
        <dsp:cNvSpPr/>
      </dsp:nvSpPr>
      <dsp:spPr>
        <a:xfrm>
          <a:off x="0" y="24831"/>
          <a:ext cx="4257675" cy="3046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Максвел сформулював основні закони електродинаміки де швидкість світла в вакуумі  3</a:t>
          </a:r>
          <a:r>
            <a:rPr lang="uk-UA" sz="3100" kern="1200" dirty="0" smtClean="0">
              <a:sym typeface="Symbol"/>
            </a:rPr>
            <a:t></a:t>
          </a:r>
          <a:r>
            <a:rPr lang="uk-UA" sz="3100" kern="1200" dirty="0" smtClean="0"/>
            <a:t>10</a:t>
          </a:r>
          <a:r>
            <a:rPr lang="uk-UA" sz="3100" kern="1200" baseline="30000" dirty="0" smtClean="0"/>
            <a:t>8</a:t>
          </a:r>
          <a:r>
            <a:rPr lang="uk-UA" sz="3100" kern="1200" dirty="0" smtClean="0"/>
            <a:t> м/с</a:t>
          </a:r>
          <a:endParaRPr lang="ru-RU" sz="3100" kern="1200" dirty="0"/>
        </a:p>
      </dsp:txBody>
      <dsp:txXfrm>
        <a:off x="0" y="24831"/>
        <a:ext cx="4257675" cy="30466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A9081D-D04B-4605-8DF2-3468E4A53F13}">
      <dsp:nvSpPr>
        <dsp:cNvPr id="0" name=""/>
        <dsp:cNvSpPr/>
      </dsp:nvSpPr>
      <dsp:spPr>
        <a:xfrm>
          <a:off x="0" y="302761"/>
          <a:ext cx="3312368" cy="18427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Світло поширюється в </a:t>
          </a:r>
          <a:r>
            <a:rPr lang="uk-UA" sz="3500" kern="1200" dirty="0" err="1" smtClean="0"/>
            <a:t>“ефірі”</a:t>
          </a:r>
          <a:endParaRPr lang="uk-UA" sz="3500" kern="1200" dirty="0"/>
        </a:p>
      </dsp:txBody>
      <dsp:txXfrm>
        <a:off x="0" y="302761"/>
        <a:ext cx="3312368" cy="18427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DE6CA2-8435-4C3F-90C6-D9DCBF4F3D95}">
      <dsp:nvSpPr>
        <dsp:cNvPr id="0" name=""/>
        <dsp:cNvSpPr/>
      </dsp:nvSpPr>
      <dsp:spPr>
        <a:xfrm>
          <a:off x="0" y="70581"/>
          <a:ext cx="3898776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Дослід </a:t>
          </a:r>
          <a:r>
            <a:rPr lang="uk-UA" sz="2000" kern="1200" dirty="0" err="1" smtClean="0"/>
            <a:t>Майкельсона</a:t>
          </a:r>
          <a:r>
            <a:rPr lang="uk-UA" sz="2000" kern="1200" dirty="0" smtClean="0"/>
            <a:t> і </a:t>
          </a:r>
          <a:r>
            <a:rPr lang="uk-UA" sz="2000" kern="1200" dirty="0" err="1" smtClean="0"/>
            <a:t>Морлі</a:t>
          </a:r>
          <a:endParaRPr lang="uk-UA" sz="2000" kern="1200" dirty="0"/>
        </a:p>
      </dsp:txBody>
      <dsp:txXfrm>
        <a:off x="0" y="70581"/>
        <a:ext cx="3898776" cy="1053000"/>
      </dsp:txXfrm>
    </dsp:sp>
    <dsp:sp modelId="{7831E7E0-6AF8-4EEA-9A1D-4C2DF0DD1C1C}">
      <dsp:nvSpPr>
        <dsp:cNvPr id="0" name=""/>
        <dsp:cNvSpPr/>
      </dsp:nvSpPr>
      <dsp:spPr>
        <a:xfrm>
          <a:off x="0" y="1181181"/>
          <a:ext cx="3898776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Дослід з дослідженням швидкості світла в СВ </a:t>
          </a:r>
          <a:r>
            <a:rPr lang="uk-UA" sz="2000" kern="1200" dirty="0" err="1" smtClean="0"/>
            <a:t>зв</a:t>
          </a:r>
          <a:r>
            <a:rPr lang="en-US" sz="2000" kern="1200" dirty="0" smtClean="0"/>
            <a:t>’</a:t>
          </a:r>
          <a:r>
            <a:rPr lang="uk-UA" sz="2000" kern="1200" dirty="0" err="1" smtClean="0"/>
            <a:t>язаній</a:t>
          </a:r>
          <a:r>
            <a:rPr lang="uk-UA" sz="2000" kern="1200" dirty="0" smtClean="0"/>
            <a:t> з Землею</a:t>
          </a:r>
          <a:endParaRPr lang="ru-RU" sz="2000" kern="1200" dirty="0"/>
        </a:p>
      </dsp:txBody>
      <dsp:txXfrm>
        <a:off x="0" y="1181181"/>
        <a:ext cx="3898776" cy="1053000"/>
      </dsp:txXfrm>
    </dsp:sp>
    <dsp:sp modelId="{59C81002-DC49-425C-B978-0B6C7CF9DAA2}">
      <dsp:nvSpPr>
        <dsp:cNvPr id="0" name=""/>
        <dsp:cNvSpPr/>
      </dsp:nvSpPr>
      <dsp:spPr>
        <a:xfrm>
          <a:off x="0" y="2291781"/>
          <a:ext cx="3898776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Швидкість стала</a:t>
          </a:r>
          <a:endParaRPr lang="ru-RU" sz="2000" kern="1200" dirty="0"/>
        </a:p>
      </dsp:txBody>
      <dsp:txXfrm>
        <a:off x="0" y="2291781"/>
        <a:ext cx="3898776" cy="1053000"/>
      </dsp:txXfrm>
    </dsp:sp>
    <dsp:sp modelId="{A0C6FEFC-86AE-4175-9B1F-DF397D9B7F7B}">
      <dsp:nvSpPr>
        <dsp:cNvPr id="0" name=""/>
        <dsp:cNvSpPr/>
      </dsp:nvSpPr>
      <dsp:spPr>
        <a:xfrm>
          <a:off x="0" y="3402381"/>
          <a:ext cx="3898776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“Ефіру”</a:t>
          </a:r>
          <a:r>
            <a:rPr lang="uk-UA" sz="2000" kern="1200" dirty="0" smtClean="0"/>
            <a:t> не існує</a:t>
          </a:r>
          <a:endParaRPr lang="ru-RU" sz="2000" kern="1200" dirty="0"/>
        </a:p>
      </dsp:txBody>
      <dsp:txXfrm>
        <a:off x="0" y="3402381"/>
        <a:ext cx="3898776" cy="105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3DE4D42-197D-44AE-BE44-EDFDF06B4B03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737D301-E16F-4A08-A1A3-9BDD34FDF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893D-8F84-4B69-A42A-6E5821B5CF53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A41A-C7A6-4C51-A078-DE0CD9795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30BF-9B97-4C6F-96E4-8207DE39AAF6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9132-7C78-4EB6-B4CA-81B9447D4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CC8D-23C5-4501-B3FA-F91635F7867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229B-7B1C-4685-A022-6D9161C91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E8BE-F1EF-456A-812E-5C10CFB56F86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58BD-2566-4223-A9DB-A3834C18E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9B65-247D-4176-9238-0382D6876D0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4242-B329-4BD0-A222-917465EDE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1FAA-7210-4C08-B690-871BECBFBE3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C739-0911-46F7-9183-6D0672B94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E830-6BD1-4D46-B99D-B1F0F44A84D9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7C47-4CEA-45FC-A979-25599E456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D3F0-7D24-4B3A-A64B-82BD4FAE11C6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CC52-0E5D-42D3-9518-8C3EDEC6B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29F2-AB61-4FA4-813F-6A0CF2901BDC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761A-5910-468D-855B-309F0EAA8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ABA3-8D32-45BF-A88E-B0840283053F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C4EF-4D25-486B-A9C5-B9DBF45EE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5D39-5960-42C3-8B30-9F02260A433C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3E8E-09D7-4531-ADCC-339A1B19C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  <a:latin typeface="Arial" charset="0"/>
              </a:defRPr>
            </a:lvl1pPr>
          </a:lstStyle>
          <a:p>
            <a:pPr>
              <a:defRPr/>
            </a:pPr>
            <a:fld id="{2A8405D3-80F6-4AB2-8F95-D6283A4AA91C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B9A9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  <a:latin typeface="Arial" charset="0"/>
              </a:defRPr>
            </a:lvl1pPr>
          </a:lstStyle>
          <a:p>
            <a:pPr>
              <a:defRPr/>
            </a:pPr>
            <a:fld id="{EFB3B6F3-2480-430A-8680-181B29320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3" r:id="rId2"/>
    <p:sldLayoutId id="2147483780" r:id="rId3"/>
    <p:sldLayoutId id="2147483774" r:id="rId4"/>
    <p:sldLayoutId id="2147483781" r:id="rId5"/>
    <p:sldLayoutId id="2147483775" r:id="rId6"/>
    <p:sldLayoutId id="2147483776" r:id="rId7"/>
    <p:sldLayoutId id="2147483782" r:id="rId8"/>
    <p:sldLayoutId id="2147483783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7513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938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488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Спеціальна Теорія відносності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Альберт Ейнштейн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483768" y="4725144"/>
            <a:ext cx="64800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Підготувала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учениця 10-Б класу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Алєксєєнко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Вероніка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В основі класичної механіки – принцип відносності </a:t>
            </a:r>
            <a:r>
              <a:rPr lang="uk-UA" dirty="0" smtClean="0">
                <a:solidFill>
                  <a:srgbClr val="00B0F0"/>
                </a:solidFill>
              </a:rPr>
              <a:t>Галілея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9006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060848"/>
            <a:ext cx="2867380" cy="3424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Суперечності між </a:t>
            </a:r>
            <a:br>
              <a:rPr lang="uk-UA" dirty="0" smtClean="0"/>
            </a:br>
            <a:r>
              <a:rPr lang="uk-UA" dirty="0" smtClean="0"/>
              <a:t>електродинамікою та механікою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772817"/>
          <a:ext cx="42576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5214950"/>
            <a:ext cx="2625514" cy="7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928802"/>
            <a:ext cx="3067050" cy="367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Припущення Лоренца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331236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988840"/>
            <a:ext cx="3362325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933056"/>
            <a:ext cx="4437247" cy="272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Спростування припущення Лоренца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1844824"/>
          <a:ext cx="38987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3" descr="Снимо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520044" y="2276872"/>
            <a:ext cx="462395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467600" cy="1143000"/>
          </a:xfrm>
        </p:spPr>
        <p:txBody>
          <a:bodyPr/>
          <a:lstStyle/>
          <a:p>
            <a:pPr algn="ctr"/>
            <a:r>
              <a:rPr lang="uk-UA" sz="6000" dirty="0" smtClean="0"/>
              <a:t>Теорія відносності</a:t>
            </a:r>
            <a:endParaRPr lang="ru-RU" sz="6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04048" y="3573016"/>
            <a:ext cx="3898776" cy="23210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7513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Загальна - 1915</a:t>
            </a:r>
            <a:r>
              <a:rPr kumimoji="0" lang="uk-UA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р. (великих гравітаційних взаємодій)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51520" y="3573016"/>
            <a:ext cx="4176464" cy="23210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7513" marR="0" lvl="0" indent="-382588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Спеціальна (СТВ) - 1905</a:t>
            </a:r>
            <a:r>
              <a:rPr kumimoji="0" lang="uk-UA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р</a:t>
            </a:r>
            <a:r>
              <a:rPr kumimoji="0" lang="uk-UA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4489376" y="2123728"/>
            <a:ext cx="2464060" cy="14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5" idx="0"/>
          </p:cNvCxnSpPr>
          <p:nvPr/>
        </p:nvCxnSpPr>
        <p:spPr>
          <a:xfrm flipH="1">
            <a:off x="2339752" y="2123728"/>
            <a:ext cx="2149624" cy="14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Постулати СТВ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1.Усі явища природи в </a:t>
            </a:r>
            <a:r>
              <a:rPr lang="uk-UA" dirty="0" err="1" smtClean="0">
                <a:solidFill>
                  <a:schemeClr val="bg1"/>
                </a:solidFill>
              </a:rPr>
              <a:t>інерціальних</a:t>
            </a:r>
            <a:r>
              <a:rPr lang="uk-UA" dirty="0" smtClean="0">
                <a:solidFill>
                  <a:schemeClr val="bg1"/>
                </a:solidFill>
              </a:rPr>
              <a:t> системах відліку за однакових початкових умов протікають однаково – принцип відносності.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2. В усіх </a:t>
            </a:r>
            <a:r>
              <a:rPr lang="uk-UA" dirty="0" err="1" smtClean="0">
                <a:solidFill>
                  <a:schemeClr val="bg1"/>
                </a:solidFill>
              </a:rPr>
              <a:t>інерціальних</a:t>
            </a:r>
            <a:r>
              <a:rPr lang="uk-UA" dirty="0" smtClean="0">
                <a:solidFill>
                  <a:schemeClr val="bg1"/>
                </a:solidFill>
              </a:rPr>
              <a:t> системах відліку швидкість поширення світла у вакуумі однакова і дорівнює 300 000 км</a:t>
            </a:r>
            <a:r>
              <a:rPr lang="pl-PL" dirty="0" smtClean="0">
                <a:solidFill>
                  <a:schemeClr val="bg1"/>
                </a:solidFill>
              </a:rPr>
              <a:t>/</a:t>
            </a:r>
            <a:r>
              <a:rPr lang="uk-UA" dirty="0" smtClean="0">
                <a:solidFill>
                  <a:schemeClr val="bg1"/>
                </a:solidFill>
              </a:rPr>
              <a:t>с 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09329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Кількісне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співвідношення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між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масою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енергією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E=mc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²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764704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solidFill>
                <a:schemeClr val="bg1"/>
              </a:solidFill>
              <a:latin typeface="Arial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Arial" charset="0"/>
              </a:rPr>
              <a:t>В природі не існує єдиних універсальних для всіх систем відліку часу і довжини. Абсолютна довжина і час – ці поняття позбавлені фізичного змісту і </a:t>
            </a:r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не мають реального змісту</a:t>
            </a:r>
            <a:r>
              <a:rPr lang="uk-UA" sz="24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endParaRPr lang="uk-UA" sz="2400" dirty="0">
              <a:solidFill>
                <a:schemeClr val="bg1"/>
              </a:solidFill>
              <a:latin typeface="Arial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Arial" charset="0"/>
              </a:rPr>
              <a:t>В жодній системі відліку ніяке тіло, або частинка не може рухатися зі швидкістю, більшою за швидкість поширення світла у вакуумі. </a:t>
            </a:r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Швидкість поширення світла у вакуумі є гранично можливою</a:t>
            </a:r>
            <a:r>
              <a:rPr lang="uk-UA" sz="2400" dirty="0" smtClean="0">
                <a:solidFill>
                  <a:schemeClr val="bg1"/>
                </a:solidFill>
                <a:latin typeface="Arial" charset="0"/>
              </a:rPr>
              <a:t> швидкістю передачі енергії від однієї точки простору до іншої.</a:t>
            </a:r>
          </a:p>
          <a:p>
            <a:endParaRPr lang="uk-UA" dirty="0">
              <a:solidFill>
                <a:schemeClr val="bg1"/>
              </a:solidFill>
              <a:latin typeface="Arial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516375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404664"/>
            <a:ext cx="7272808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Явища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виникають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у системах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відліку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рухаються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відносно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спостерігача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зі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швидкістю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близькою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швидкості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поширення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світла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називаються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charset="0"/>
              </a:rPr>
              <a:t>релятивістськими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70080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Закон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додавання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швидкостей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релятивістській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механіці</a:t>
            </a:r>
            <a:r>
              <a:rPr lang="pl-PL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pl-PL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628800"/>
            <a:ext cx="1371600" cy="666750"/>
          </a:xfrm>
          <a:prstGeom prst="rect">
            <a:avLst/>
          </a:prstGeom>
          <a:noFill/>
        </p:spPr>
      </p:pic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11247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242088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charset="0"/>
              </a:rPr>
              <a:t>Довжина тіла у будь-якій </a:t>
            </a:r>
            <a:r>
              <a:rPr lang="uk-UA" dirty="0" err="1" smtClean="0">
                <a:solidFill>
                  <a:schemeClr val="bg1"/>
                </a:solidFill>
                <a:latin typeface="Arial" charset="0"/>
              </a:rPr>
              <a:t>інерціальний</a:t>
            </a:r>
            <a:r>
              <a:rPr lang="uk-UA" dirty="0" smtClean="0">
                <a:solidFill>
                  <a:schemeClr val="bg1"/>
                </a:solidFill>
                <a:latin typeface="Arial" charset="0"/>
              </a:rPr>
              <a:t> системі відліку, 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charset="0"/>
              </a:rPr>
              <a:t>відносно якої воно переміщується, менша, ніж його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charset="0"/>
              </a:rPr>
              <a:t>власна довжина.</a:t>
            </a:r>
            <a:endParaRPr lang="ru-RU" dirty="0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492896"/>
            <a:ext cx="1219200" cy="752475"/>
          </a:xfrm>
          <a:prstGeom prst="rect">
            <a:avLst/>
          </a:prstGeom>
          <a:noFill/>
        </p:spPr>
      </p:pic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437112"/>
            <a:ext cx="1076325" cy="78105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4437112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Відносність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часу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357938"/>
            <a:ext cx="4714875" cy="5000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2" name="Прямоугольник 10"/>
          <p:cNvSpPr>
            <a:spLocks noChangeArrowheads="1"/>
          </p:cNvSpPr>
          <p:nvPr/>
        </p:nvSpPr>
        <p:spPr bwMode="auto">
          <a:xfrm>
            <a:off x="395536" y="332656"/>
            <a:ext cx="32901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Ейнштейн</a:t>
            </a:r>
            <a:r>
              <a:rPr lang="ru-RU" dirty="0" smtClean="0">
                <a:solidFill>
                  <a:schemeClr val="bg1"/>
                </a:solidFill>
              </a:rPr>
              <a:t> дав </a:t>
            </a:r>
            <a:r>
              <a:rPr lang="ru-RU" dirty="0" err="1" smtClean="0">
                <a:solidFill>
                  <a:schemeClr val="bg1"/>
                </a:solidFill>
              </a:rPr>
              <a:t>дозвіл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смерті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мозок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дослідили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Мозок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відрізнявся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норми</a:t>
            </a:r>
            <a:r>
              <a:rPr lang="ru-RU" dirty="0" smtClean="0">
                <a:solidFill>
                  <a:schemeClr val="bg1"/>
                </a:solidFill>
              </a:rPr>
              <a:t>. На один нейрон приходилось </a:t>
            </a:r>
            <a:r>
              <a:rPr lang="ru-RU" dirty="0" err="1" smtClean="0">
                <a:solidFill>
                  <a:schemeClr val="bg1"/>
                </a:solidFill>
              </a:rPr>
              <a:t>набагато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гліальних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клітин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котрі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показником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мозку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-285776"/>
            <a:ext cx="5431063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971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1425" cy="570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0" y="5877272"/>
            <a:ext cx="3851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Пам</a:t>
            </a:r>
            <a:r>
              <a:rPr lang="pl-PL" dirty="0" smtClean="0"/>
              <a:t>’</a:t>
            </a:r>
            <a:r>
              <a:rPr lang="ru-RU" dirty="0" err="1" smtClean="0"/>
              <a:t>ятник</a:t>
            </a:r>
            <a:r>
              <a:rPr lang="ru-RU" dirty="0" smtClean="0"/>
              <a:t> </a:t>
            </a:r>
            <a:r>
              <a:rPr lang="ru-RU" dirty="0"/>
              <a:t>в Ульме на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, де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Ейнштейн</a:t>
            </a:r>
            <a:endParaRPr lang="ru-RU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4500594" cy="178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4283968" y="220486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 smtClean="0"/>
              <a:t>Ізраїльська</a:t>
            </a:r>
            <a:r>
              <a:rPr lang="ru-RU" dirty="0" smtClean="0"/>
              <a:t> </a:t>
            </a:r>
            <a:r>
              <a:rPr lang="ru-RU" dirty="0"/>
              <a:t>банкнота (5 </a:t>
            </a:r>
            <a:r>
              <a:rPr lang="ru-RU" dirty="0" err="1" smtClean="0"/>
              <a:t>лір</a:t>
            </a:r>
            <a:r>
              <a:rPr lang="ru-RU" dirty="0"/>
              <a:t>, 1968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68960"/>
            <a:ext cx="492889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43400" y="648866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Вітчизняна</a:t>
            </a:r>
            <a:r>
              <a:rPr lang="ru-RU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 марка, </a:t>
            </a:r>
            <a:r>
              <a:rPr lang="ru-RU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присвячена</a:t>
            </a:r>
            <a:r>
              <a:rPr lang="ru-RU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 </a:t>
            </a:r>
            <a:r>
              <a:rPr lang="ru-RU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Ейнштейну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28625" y="3336925"/>
            <a:ext cx="6480175" cy="2301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defTabSz="912813"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16" y="332656"/>
            <a:ext cx="84296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o_wrote_a_lovesong" pitchFamily="2" charset="0"/>
              </a:rPr>
              <a:t>Albert            Einstein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o_wrote_a_lovesong" pitchFamily="2" charset="0"/>
            </a:endParaRP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142875" y="17145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5400" dirty="0">
                <a:latin typeface="Scrawl" pitchFamily="66" charset="0"/>
              </a:rPr>
              <a:t>Альберт        </a:t>
            </a:r>
            <a:r>
              <a:rPr lang="ru-RU" sz="5400" dirty="0" smtClean="0">
                <a:latin typeface="Scrawl" pitchFamily="66" charset="0"/>
              </a:rPr>
              <a:t>			</a:t>
            </a:r>
            <a:r>
              <a:rPr lang="ru-RU" sz="5400" dirty="0" err="1" smtClean="0">
                <a:latin typeface="Scrawl" pitchFamily="66" charset="0"/>
              </a:rPr>
              <a:t>Ейнштейн</a:t>
            </a:r>
            <a:endParaRPr lang="ru-RU" sz="5400" dirty="0">
              <a:latin typeface="Scrawl" pitchFamily="66" charset="0"/>
            </a:endParaRPr>
          </a:p>
        </p:txBody>
      </p:sp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1475656" y="5301208"/>
            <a:ext cx="688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dirty="0" err="1"/>
              <a:t>Уява</a:t>
            </a:r>
            <a:r>
              <a:rPr lang="ru-RU" dirty="0"/>
              <a:t> </a:t>
            </a:r>
            <a:r>
              <a:rPr lang="ru-RU" dirty="0" err="1"/>
              <a:t>важливіша</a:t>
            </a:r>
            <a:r>
              <a:rPr lang="ru-RU" dirty="0"/>
              <a:t> за </a:t>
            </a:r>
            <a:r>
              <a:rPr lang="ru-RU" dirty="0" err="1"/>
              <a:t>знання</a:t>
            </a:r>
            <a:r>
              <a:rPr lang="ru-RU" dirty="0"/>
              <a:t>.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. </a:t>
            </a:r>
            <a:r>
              <a:rPr lang="ru-RU" dirty="0" err="1"/>
              <a:t>Уява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весь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стимулюючи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породжуючи</a:t>
            </a:r>
            <a:r>
              <a:rPr lang="ru-RU" dirty="0" smtClean="0"/>
              <a:t> </a:t>
            </a:r>
            <a:r>
              <a:rPr lang="ru-RU" dirty="0" err="1" smtClean="0"/>
              <a:t>еволюцію</a:t>
            </a:r>
            <a:r>
              <a:rPr lang="ru-RU" i="1" dirty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32656"/>
            <a:ext cx="5076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В честь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  <a:p>
            <a:pPr algn="ctr">
              <a:defRPr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Ейнштейна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названі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139952" y="1916832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Ейнштейн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 -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одиниця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енергії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в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фотохімії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Хімічний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елемент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ейнштейній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Астероїд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2001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Ейнштейн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Кратер на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Місяці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9" y="0"/>
            <a:ext cx="3952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39952" y="5589240"/>
            <a:ext cx="2857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Гімназії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в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Мюнхені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Декілька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медичних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закладів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861048"/>
            <a:ext cx="35718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«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Кільца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Ейнштейна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» 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ефект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що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створюється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«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гравітаційними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лінзами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548680"/>
            <a:ext cx="3312368" cy="42210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uk-UA" dirty="0" smtClean="0"/>
              <a:t>*** Анекдот ***</a:t>
            </a:r>
          </a:p>
          <a:p>
            <a:endParaRPr lang="ru-RU" dirty="0" smtClean="0"/>
          </a:p>
          <a:p>
            <a:r>
              <a:rPr lang="ru-RU" dirty="0" err="1"/>
              <a:t>Е</a:t>
            </a:r>
            <a:r>
              <a:rPr lang="ru-RU" dirty="0" err="1" smtClean="0"/>
              <a:t>йнштейна</a:t>
            </a:r>
            <a:r>
              <a:rPr lang="ru-RU" dirty="0" smtClean="0"/>
              <a:t> попросили в двух словах </a:t>
            </a:r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відносности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Він</a:t>
            </a:r>
            <a:r>
              <a:rPr lang="ru-RU" dirty="0" smtClean="0"/>
              <a:t> сказав:</a:t>
            </a:r>
            <a:br>
              <a:rPr lang="ru-RU" dirty="0" smtClean="0"/>
            </a:br>
            <a:r>
              <a:rPr lang="ru-RU" dirty="0" smtClean="0"/>
              <a:t>- Все </a:t>
            </a:r>
            <a:r>
              <a:rPr lang="ru-RU" dirty="0" err="1" smtClean="0"/>
              <a:t>дуже</a:t>
            </a:r>
            <a:r>
              <a:rPr lang="ru-RU" dirty="0" smtClean="0"/>
              <a:t> просто. </a:t>
            </a:r>
            <a:r>
              <a:rPr lang="ru-RU" dirty="0" err="1" smtClean="0"/>
              <a:t>Погляньте</a:t>
            </a:r>
            <a:r>
              <a:rPr lang="ru-RU" dirty="0" smtClean="0"/>
              <a:t>: один волос на </a:t>
            </a:r>
            <a:r>
              <a:rPr lang="ru-RU" dirty="0" err="1" smtClean="0"/>
              <a:t>голові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мало, </a:t>
            </a:r>
            <a:r>
              <a:rPr lang="ru-RU" dirty="0" err="1" smtClean="0"/>
              <a:t>чи</a:t>
            </a:r>
            <a:r>
              <a:rPr lang="ru-RU" dirty="0" smtClean="0"/>
              <a:t> не так?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Звичайно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- Ось, а в </a:t>
            </a:r>
            <a:r>
              <a:rPr lang="ru-RU" dirty="0" err="1" smtClean="0"/>
              <a:t>тарілці</a:t>
            </a:r>
            <a:r>
              <a:rPr lang="ru-RU" dirty="0" smtClean="0"/>
              <a:t> супа - </a:t>
            </a:r>
            <a:r>
              <a:rPr lang="ru-RU" dirty="0" err="1" smtClean="0"/>
              <a:t>багато</a:t>
            </a:r>
            <a:r>
              <a:rPr lang="ru-RU" dirty="0" smtClean="0"/>
              <a:t>. 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301208"/>
            <a:ext cx="5600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Дякую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 за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увагу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3096344" cy="40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57688" y="1143000"/>
            <a:ext cx="201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14 </a:t>
            </a:r>
            <a:r>
              <a:rPr lang="ru-RU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березня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 1879 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843598" cy="4810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AP8093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714500"/>
            <a:ext cx="2714625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142852"/>
            <a:ext cx="5000660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Народження</a:t>
            </a:r>
            <a:r>
              <a:rPr lang="ru-RU" sz="4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ru-RU" sz="4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генія</a:t>
            </a:r>
            <a:endParaRPr lang="ru-RU" sz="4400" b="1" spc="150" dirty="0">
              <a:ln w="11430"/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214554"/>
            <a:ext cx="285752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71400"/>
            <a:ext cx="5256584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3068960"/>
            <a:ext cx="33123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(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оцінки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 за  </a:t>
            </a:r>
          </a:p>
          <a:p>
            <a:pPr algn="ctr">
              <a:defRPr/>
            </a:pP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шестибальною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шкалою)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1087285" cy="643733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Атестат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2063" y="571500"/>
            <a:ext cx="3500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88640"/>
            <a:ext cx="4430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14.03.1879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–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18.04.1955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052736"/>
            <a:ext cx="428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Німецький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фізик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- теоретик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3" y="1556792"/>
            <a:ext cx="43576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Один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із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засновників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сучасної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теоретичної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фізики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3" y="2420888"/>
            <a:ext cx="4357687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Лауреат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Нобелівської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премії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з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фізики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1921 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року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284984"/>
            <a:ext cx="41433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Громадський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діяч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-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гуманіст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4005064"/>
            <a:ext cx="4143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Член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багатьох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Академій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Наук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4581128"/>
            <a:ext cx="4071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Автор 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більш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ніж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300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научних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робіт</a:t>
            </a:r>
            <a:r>
              <a:rPr lang="ru-R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з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k Antiqua" pitchFamily="18" charset="0"/>
              </a:rPr>
              <a:t>фізики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42"/>
            <a:ext cx="5000628" cy="65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1785926"/>
            <a:ext cx="6215098" cy="496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457203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323528" y="548680"/>
            <a:ext cx="4143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  <a:latin typeface="Book Antiqua" pitchFamily="18" charset="0"/>
              </a:rPr>
              <a:t>Бозе</a:t>
            </a:r>
            <a:r>
              <a:rPr lang="ru-RU" i="1" dirty="0">
                <a:solidFill>
                  <a:schemeClr val="bg1"/>
                </a:solidFill>
                <a:latin typeface="Book Antiqua" pitchFamily="18" charset="0"/>
              </a:rPr>
              <a:t> и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Ейнштейн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Book Antiqua" pitchFamily="18" charset="0"/>
              </a:rPr>
              <a:t>в 1920 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році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теоретично пояснили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існування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пятого агрегатного стану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речовини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– конденсата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Бозе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–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Ейнштейна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. </a:t>
            </a:r>
            <a:endParaRPr lang="ru-RU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699792" y="1746682"/>
            <a:ext cx="6444208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Вимірювач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дуже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малих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напружень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(разом с К.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Габіхтом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);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Book Antiqua" pitchFamily="18" charset="0"/>
              </a:rPr>
              <a:t>п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ристрій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, автоматично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визначаючий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експозиції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фотозйомці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оригінальный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слуховой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апарат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безшумний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холодильник 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(разом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Сілардом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гірокомпас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3071802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9358314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Винаходи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Ейнштейна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986209"/>
            <a:ext cx="5786446" cy="28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-214338"/>
            <a:ext cx="5715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543175"/>
            <a:ext cx="5715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51520" y="0"/>
            <a:ext cx="3786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Розвинув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статистичну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теорію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броунівського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руху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4283968" y="404664"/>
            <a:ext cx="25191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Працював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над проблемами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космології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єдиної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теорії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поля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0" y="5301208"/>
            <a:ext cx="2483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Встановив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закони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фотоефекту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0" y="6093296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Ввів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поняття</a:t>
            </a:r>
            <a:r>
              <a:rPr lang="ru-RU" b="1" dirty="0" smtClean="0">
                <a:solidFill>
                  <a:srgbClr val="002060"/>
                </a:solidFill>
              </a:rPr>
              <a:t> фотона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97152"/>
            <a:ext cx="3059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Автор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теорії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відносності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3800" y="5157192"/>
            <a:ext cx="180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Відкрив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закон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взаємозв</a:t>
            </a:r>
            <a:r>
              <a:rPr lang="en-US" b="1" dirty="0" smtClean="0">
                <a:solidFill>
                  <a:srgbClr val="002060"/>
                </a:solidFill>
                <a:latin typeface="Arial" charset="0"/>
              </a:rPr>
              <a:t>’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язу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маси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енергії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E=mc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²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933056"/>
            <a:ext cx="3429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Основний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закон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</a:rPr>
              <a:t>фотохімії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Класична механіка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476287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6996" y="2492896"/>
            <a:ext cx="3623261" cy="3148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1232</TotalTime>
  <Words>577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Спеціальна Теорія відносності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Класична механіка</vt:lpstr>
      <vt:lpstr>В основі класичної механіки – принцип відносності Галілея</vt:lpstr>
      <vt:lpstr>Суперечності між  електродинамікою та механікою</vt:lpstr>
      <vt:lpstr>Припущення Лоренца</vt:lpstr>
      <vt:lpstr>Спростування припущення Лоренца</vt:lpstr>
      <vt:lpstr>Теорія відносності</vt:lpstr>
      <vt:lpstr>Постулати СТВ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Вероника</cp:lastModifiedBy>
  <cp:revision>115</cp:revision>
  <dcterms:created xsi:type="dcterms:W3CDTF">2009-09-03T12:24:29Z</dcterms:created>
  <dcterms:modified xsi:type="dcterms:W3CDTF">2013-02-03T15:56:34Z</dcterms:modified>
</cp:coreProperties>
</file>