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4" r:id="rId4"/>
    <p:sldId id="263" r:id="rId5"/>
    <p:sldId id="258" r:id="rId6"/>
    <p:sldId id="260" r:id="rId7"/>
    <p:sldId id="257" r:id="rId8"/>
    <p:sldId id="259" r:id="rId9"/>
    <p:sldId id="262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4280"/>
            <a:ext cx="9144000" cy="2708920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</a:t>
            </a:r>
            <a:r>
              <a:rPr lang="uk-UA" sz="40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ія</a:t>
            </a:r>
            <a:r>
              <a:rPr lang="uk-UA" sz="40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тему:  «Інфрачервоне випромінювання»</a:t>
            </a:r>
            <a:endParaRPr lang="ru-RU" sz="4000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221088"/>
            <a:ext cx="6400800" cy="2423120"/>
          </a:xfrm>
        </p:spPr>
        <p:txBody>
          <a:bodyPr/>
          <a:lstStyle/>
          <a:p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77802">
            <a:off x="1187229" y="3675989"/>
            <a:ext cx="2209488" cy="23982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973858"/>
            <a:ext cx="2409056" cy="203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7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425498"/>
            <a:ext cx="2880319" cy="217185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5443">
            <a:off x="227811" y="1710892"/>
            <a:ext cx="2973713" cy="223028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Чи можна побачити інфрачервоне випромінювання?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7784" y="1412776"/>
            <a:ext cx="6696744" cy="568863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Ми </a:t>
            </a:r>
            <a:r>
              <a:rPr lang="ru-RU" dirty="0" err="1"/>
              <a:t>знаємо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smtClean="0"/>
              <a:t>ІЧ </a:t>
            </a:r>
            <a:r>
              <a:rPr lang="ru-RU" dirty="0" err="1"/>
              <a:t>випромінювання</a:t>
            </a:r>
            <a:r>
              <a:rPr lang="ru-RU" dirty="0"/>
              <a:t> не видно </a:t>
            </a:r>
            <a:r>
              <a:rPr lang="ru-RU" dirty="0" err="1"/>
              <a:t>неозброєному</a:t>
            </a:r>
            <a:r>
              <a:rPr lang="ru-RU" dirty="0"/>
              <a:t> </a:t>
            </a:r>
            <a:r>
              <a:rPr lang="ru-RU" dirty="0" err="1"/>
              <a:t>людському</a:t>
            </a:r>
            <a:r>
              <a:rPr lang="ru-RU" dirty="0"/>
              <a:t> оку, </a:t>
            </a:r>
            <a:r>
              <a:rPr lang="ru-RU" dirty="0" err="1" smtClean="0"/>
              <a:t>або,що</a:t>
            </a:r>
            <a:r>
              <a:rPr lang="ru-RU" dirty="0" smtClean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за межами </a:t>
            </a:r>
            <a:r>
              <a:rPr lang="ru-RU" dirty="0" err="1"/>
              <a:t>видимої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електромагнітного</a:t>
            </a:r>
            <a:r>
              <a:rPr lang="ru-RU" dirty="0"/>
              <a:t> спектру. </a:t>
            </a:r>
            <a:r>
              <a:rPr lang="ru-RU" dirty="0" err="1"/>
              <a:t>Проте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.</a:t>
            </a:r>
          </a:p>
          <a:p>
            <a:r>
              <a:rPr lang="ru-RU" dirty="0" err="1"/>
              <a:t>Вчені</a:t>
            </a:r>
            <a:r>
              <a:rPr lang="ru-RU" dirty="0"/>
              <a:t> з </a:t>
            </a:r>
            <a:r>
              <a:rPr lang="ru-RU" dirty="0" err="1"/>
              <a:t>Вашингтонського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  <a:r>
              <a:rPr lang="ru-RU" dirty="0" err="1"/>
              <a:t>помітили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експериментів</a:t>
            </a:r>
            <a:r>
              <a:rPr lang="ru-RU" dirty="0"/>
              <a:t> з </a:t>
            </a:r>
            <a:r>
              <a:rPr lang="ru-RU" dirty="0" err="1"/>
              <a:t>інфрачервоним</a:t>
            </a:r>
            <a:r>
              <a:rPr lang="ru-RU" dirty="0"/>
              <a:t> лазером вони час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бачать</a:t>
            </a:r>
            <a:r>
              <a:rPr lang="ru-RU" dirty="0"/>
              <a:t> </a:t>
            </a:r>
            <a:r>
              <a:rPr lang="ru-RU" dirty="0" err="1"/>
              <a:t>зелені</a:t>
            </a:r>
            <a:r>
              <a:rPr lang="ru-RU" dirty="0"/>
              <a:t> </a:t>
            </a:r>
            <a:r>
              <a:rPr lang="ru-RU" dirty="0" err="1"/>
              <a:t>спалахи</a:t>
            </a:r>
            <a:r>
              <a:rPr lang="ru-RU" dirty="0"/>
              <a:t>. </a:t>
            </a:r>
            <a:r>
              <a:rPr lang="ru-RU" dirty="0" err="1"/>
              <a:t>Експеримент</a:t>
            </a:r>
            <a:r>
              <a:rPr lang="ru-RU" dirty="0"/>
              <a:t> повторили за </a:t>
            </a:r>
            <a:r>
              <a:rPr lang="ru-RU" dirty="0" err="1"/>
              <a:t>різних</a:t>
            </a:r>
            <a:r>
              <a:rPr lang="ru-RU" dirty="0"/>
              <a:t> умов</a:t>
            </a:r>
            <a:r>
              <a:rPr lang="ru-RU" dirty="0" smtClean="0"/>
              <a:t>, </a:t>
            </a:r>
            <a:r>
              <a:rPr lang="ru-RU" dirty="0" err="1"/>
              <a:t>одночасно</a:t>
            </a:r>
            <a:r>
              <a:rPr lang="ru-RU" dirty="0"/>
              <a:t> в </a:t>
            </a:r>
            <a:r>
              <a:rPr lang="ru-RU" dirty="0" err="1"/>
              <a:t>літературі</a:t>
            </a:r>
            <a:r>
              <a:rPr lang="ru-RU" dirty="0"/>
              <a:t> </a:t>
            </a:r>
            <a:r>
              <a:rPr lang="ru-RU" dirty="0" err="1"/>
              <a:t>шукали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«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інфрачервоне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44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7420">
            <a:off x="1117183" y="342176"/>
            <a:ext cx="2520280" cy="16222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1678">
            <a:off x="1468212" y="4701372"/>
            <a:ext cx="2438400" cy="1828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 smtClean="0"/>
              <a:t>випромінювання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1484784"/>
            <a:ext cx="6084168" cy="568863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З'ясувалося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</a:t>
            </a:r>
            <a:r>
              <a:rPr lang="ru-RU" dirty="0" err="1"/>
              <a:t>видимість</a:t>
            </a:r>
            <a:r>
              <a:rPr lang="ru-RU" dirty="0"/>
              <a:t>» </a:t>
            </a:r>
            <a:r>
              <a:rPr lang="ru-RU" dirty="0" smtClean="0"/>
              <a:t>ІЧ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/>
              <a:t>залежала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імпульсу</a:t>
            </a:r>
            <a:r>
              <a:rPr lang="ru-RU" dirty="0"/>
              <a:t>: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імпульси</a:t>
            </a:r>
            <a:r>
              <a:rPr lang="ru-RU" dirty="0"/>
              <a:t> з </a:t>
            </a:r>
            <a:r>
              <a:rPr lang="ru-RU" dirty="0" err="1"/>
              <a:t>якогось</a:t>
            </a:r>
            <a:r>
              <a:rPr lang="ru-RU" dirty="0"/>
              <a:t> моменту </a:t>
            </a:r>
            <a:r>
              <a:rPr lang="ru-RU" dirty="0" err="1"/>
              <a:t>робилися</a:t>
            </a:r>
            <a:r>
              <a:rPr lang="ru-RU" dirty="0"/>
              <a:t> </a:t>
            </a:r>
            <a:r>
              <a:rPr lang="ru-RU" dirty="0" err="1"/>
              <a:t>видимими</a:t>
            </a:r>
            <a:r>
              <a:rPr lang="ru-RU" dirty="0"/>
              <a:t>. </a:t>
            </a:r>
            <a:r>
              <a:rPr lang="ru-RU" dirty="0" err="1"/>
              <a:t>Експеримент</a:t>
            </a:r>
            <a:r>
              <a:rPr lang="ru-RU" dirty="0"/>
              <a:t> повторили з </a:t>
            </a:r>
            <a:r>
              <a:rPr lang="ru-RU" dirty="0" err="1"/>
              <a:t>клітинами</a:t>
            </a:r>
            <a:r>
              <a:rPr lang="ru-RU" dirty="0"/>
              <a:t> </a:t>
            </a:r>
            <a:r>
              <a:rPr lang="ru-RU" dirty="0" err="1"/>
              <a:t>сітківки</a:t>
            </a:r>
            <a:r>
              <a:rPr lang="ru-RU" dirty="0"/>
              <a:t> </a:t>
            </a:r>
            <a:r>
              <a:rPr lang="ru-RU" dirty="0" err="1"/>
              <a:t>мишей</a:t>
            </a:r>
            <a:r>
              <a:rPr lang="ru-RU" dirty="0"/>
              <a:t> і </a:t>
            </a:r>
            <a:r>
              <a:rPr lang="ru-RU" dirty="0" err="1"/>
              <a:t>людини</a:t>
            </a:r>
            <a:r>
              <a:rPr lang="ru-RU" dirty="0"/>
              <a:t>, і результат </a:t>
            </a:r>
            <a:r>
              <a:rPr lang="ru-RU" dirty="0" err="1"/>
              <a:t>виявився</a:t>
            </a:r>
            <a:r>
              <a:rPr lang="ru-RU" dirty="0"/>
              <a:t> той же: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відчували</a:t>
            </a:r>
            <a:r>
              <a:rPr lang="ru-RU" dirty="0"/>
              <a:t> </a:t>
            </a:r>
            <a:r>
              <a:rPr lang="ru-RU" dirty="0" err="1"/>
              <a:t>інфрачервоне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подавали короткими </a:t>
            </a:r>
            <a:r>
              <a:rPr lang="ru-RU" dirty="0" err="1"/>
              <a:t>імпульсами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Енергією</a:t>
            </a:r>
            <a:r>
              <a:rPr lang="ru-RU" dirty="0"/>
              <a:t>, </a:t>
            </a:r>
            <a:r>
              <a:rPr lang="ru-RU" dirty="0" err="1"/>
              <a:t>достатньою</a:t>
            </a:r>
            <a:r>
              <a:rPr lang="ru-RU" dirty="0"/>
              <a:t> для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 smtClean="0"/>
              <a:t>пігментних</a:t>
            </a:r>
            <a:r>
              <a:rPr lang="ru-RU" dirty="0" smtClean="0"/>
              <a:t> молекул,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ми </a:t>
            </a:r>
            <a:r>
              <a:rPr lang="ru-RU" dirty="0" err="1" smtClean="0"/>
              <a:t>бачимо</a:t>
            </a:r>
            <a:r>
              <a:rPr lang="ru-RU" dirty="0" smtClean="0"/>
              <a:t>,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фотони</a:t>
            </a:r>
            <a:r>
              <a:rPr lang="ru-RU" dirty="0"/>
              <a:t> видимого </a:t>
            </a:r>
            <a:r>
              <a:rPr lang="ru-RU" dirty="0" err="1"/>
              <a:t>світла</a:t>
            </a:r>
            <a:r>
              <a:rPr lang="ru-RU" dirty="0"/>
              <a:t>. Але </a:t>
            </a:r>
            <a:r>
              <a:rPr lang="ru-RU" dirty="0" err="1"/>
              <a:t>якщо</a:t>
            </a:r>
            <a:r>
              <a:rPr lang="ru-RU" dirty="0"/>
              <a:t> два </a:t>
            </a:r>
            <a:r>
              <a:rPr lang="ru-RU" dirty="0" err="1"/>
              <a:t>інфрачервоних</a:t>
            </a:r>
            <a:r>
              <a:rPr lang="ru-RU" dirty="0"/>
              <a:t> </a:t>
            </a:r>
            <a:r>
              <a:rPr lang="ru-RU" dirty="0" err="1" smtClean="0"/>
              <a:t>фотони</a:t>
            </a:r>
            <a:r>
              <a:rPr lang="ru-RU" dirty="0" smtClean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потраплять</a:t>
            </a:r>
            <a:r>
              <a:rPr lang="ru-RU" dirty="0"/>
              <a:t> на </a:t>
            </a:r>
            <a:r>
              <a:rPr lang="ru-RU" dirty="0" err="1"/>
              <a:t>пігментну</a:t>
            </a:r>
            <a:r>
              <a:rPr lang="ru-RU" dirty="0"/>
              <a:t> молекулу в </a:t>
            </a:r>
            <a:r>
              <a:rPr lang="ru-RU" dirty="0" err="1"/>
              <a:t>сітківці</a:t>
            </a:r>
            <a:r>
              <a:rPr lang="ru-RU" dirty="0"/>
              <a:t>, то у них є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шанси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: </a:t>
            </a:r>
            <a:r>
              <a:rPr lang="ru-RU" dirty="0" err="1"/>
              <a:t>подвійний</a:t>
            </a:r>
            <a:r>
              <a:rPr lang="ru-RU" dirty="0"/>
              <a:t> удар «</a:t>
            </a:r>
            <a:r>
              <a:rPr lang="ru-RU" dirty="0" err="1"/>
              <a:t>невидимих</a:t>
            </a:r>
            <a:r>
              <a:rPr lang="ru-RU" dirty="0"/>
              <a:t>» </a:t>
            </a:r>
            <a:r>
              <a:rPr lang="ru-RU" dirty="0" err="1"/>
              <a:t>фотонів</a:t>
            </a:r>
            <a:r>
              <a:rPr lang="ru-RU" dirty="0"/>
              <a:t> </a:t>
            </a:r>
            <a:r>
              <a:rPr lang="ru-RU" dirty="0" err="1" smtClean="0"/>
              <a:t>дорівнюватиме</a:t>
            </a:r>
            <a:r>
              <a:rPr lang="ru-RU" dirty="0" smtClean="0"/>
              <a:t> </a:t>
            </a:r>
            <a:r>
              <a:rPr lang="ru-RU" dirty="0"/>
              <a:t>одному удару </a:t>
            </a:r>
            <a:r>
              <a:rPr lang="ru-RU" dirty="0" smtClean="0"/>
              <a:t>«</a:t>
            </a:r>
            <a:r>
              <a:rPr lang="ru-RU" dirty="0"/>
              <a:t>видимого».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205">
            <a:off x="356488" y="2429296"/>
            <a:ext cx="2160240" cy="201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9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243408"/>
            <a:ext cx="7924800" cy="1584176"/>
          </a:xfrm>
        </p:spPr>
        <p:txBody>
          <a:bodyPr/>
          <a:lstStyle/>
          <a:p>
            <a:r>
              <a:rPr lang="uk-UA" sz="4400" dirty="0" smtClean="0"/>
              <a:t>Дякую за увагу!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348880"/>
            <a:ext cx="5334000" cy="3556000"/>
          </a:xfrm>
        </p:spPr>
      </p:pic>
    </p:spTree>
    <p:extLst>
      <p:ext uri="{BB962C8B-B14F-4D97-AF65-F5344CB8AC3E}">
        <p14:creationId xmlns:p14="http://schemas.microsoft.com/office/powerpoint/2010/main" val="238420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698802"/>
            <a:ext cx="2721304" cy="113201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181">
            <a:off x="5876288" y="1927180"/>
            <a:ext cx="2792581" cy="2482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/>
          <a:lstStyle/>
          <a:p>
            <a:r>
              <a:rPr lang="uk-UA" dirty="0" smtClean="0"/>
              <a:t>Означення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764704"/>
            <a:ext cx="7272808" cy="6192688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Інфрачервоне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- </a:t>
            </a:r>
            <a:r>
              <a:rPr lang="ru-RU" dirty="0" err="1"/>
              <a:t>електромагнітне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спектральну</a:t>
            </a:r>
            <a:r>
              <a:rPr lang="ru-RU" dirty="0"/>
              <a:t> область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червоним</a:t>
            </a:r>
            <a:r>
              <a:rPr lang="ru-RU" dirty="0"/>
              <a:t> </a:t>
            </a:r>
            <a:r>
              <a:rPr lang="ru-RU" dirty="0" err="1"/>
              <a:t>кінцем</a:t>
            </a:r>
            <a:r>
              <a:rPr lang="ru-RU" dirty="0"/>
              <a:t> видимого </a:t>
            </a:r>
            <a:r>
              <a:rPr lang="ru-RU" dirty="0" err="1" smtClean="0"/>
              <a:t>світла</a:t>
            </a:r>
            <a:r>
              <a:rPr lang="ru-RU" dirty="0" smtClean="0"/>
              <a:t> і </a:t>
            </a:r>
            <a:r>
              <a:rPr lang="ru-RU" dirty="0" err="1"/>
              <a:t>мікрохвильовим</a:t>
            </a:r>
            <a:r>
              <a:rPr lang="ru-RU" dirty="0"/>
              <a:t> </a:t>
            </a:r>
            <a:r>
              <a:rPr lang="ru-RU" dirty="0" err="1" smtClean="0"/>
              <a:t>радіовипромінюванням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тепловим</a:t>
            </a:r>
            <a:r>
              <a:rPr lang="ru-RU" dirty="0"/>
              <a:t>» </a:t>
            </a:r>
            <a:r>
              <a:rPr lang="ru-RU" dirty="0" err="1"/>
              <a:t>випромінюванням</a:t>
            </a:r>
            <a:r>
              <a:rPr lang="ru-RU" dirty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нагріті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сприймаються</a:t>
            </a:r>
            <a:r>
              <a:rPr lang="ru-RU" dirty="0" smtClean="0"/>
              <a:t> </a:t>
            </a:r>
            <a:r>
              <a:rPr lang="ru-RU" dirty="0" err="1"/>
              <a:t>шкірою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як </a:t>
            </a:r>
            <a:r>
              <a:rPr lang="ru-RU" dirty="0" err="1"/>
              <a:t>відчуття</a:t>
            </a:r>
            <a:r>
              <a:rPr lang="ru-RU" dirty="0"/>
              <a:t> тепла.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вища</a:t>
            </a:r>
            <a:r>
              <a:rPr lang="ru-RU" dirty="0"/>
              <a:t> температура,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коротше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і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3052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01" y="3356992"/>
            <a:ext cx="3282687" cy="301295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01" y="490194"/>
            <a:ext cx="3214368" cy="2592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412776"/>
            <a:ext cx="6843057" cy="52565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ІЧ </a:t>
            </a:r>
            <a:r>
              <a:rPr lang="ru-RU" dirty="0" err="1" smtClean="0"/>
              <a:t>промені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діючий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фактор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Своєрідний</a:t>
            </a:r>
            <a:r>
              <a:rPr lang="ru-RU" dirty="0"/>
              <a:t> </a:t>
            </a:r>
            <a:r>
              <a:rPr lang="ru-RU" dirty="0" err="1"/>
              <a:t>визначник</a:t>
            </a:r>
            <a:r>
              <a:rPr lang="ru-RU" dirty="0"/>
              <a:t> </a:t>
            </a:r>
            <a:r>
              <a:rPr lang="ru-RU" dirty="0" err="1" smtClean="0"/>
              <a:t>життєдіяльністі</a:t>
            </a:r>
            <a:r>
              <a:rPr lang="ru-RU" dirty="0" smtClean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тепловий</a:t>
            </a:r>
            <a:r>
              <a:rPr lang="ru-RU" dirty="0"/>
              <a:t>. При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впливі</a:t>
            </a:r>
            <a:r>
              <a:rPr lang="ru-RU" dirty="0"/>
              <a:t> на </a:t>
            </a:r>
            <a:r>
              <a:rPr lang="ru-RU" dirty="0" err="1"/>
              <a:t>шкіру</a:t>
            </a:r>
            <a:r>
              <a:rPr lang="ru-RU" dirty="0"/>
              <a:t> і </a:t>
            </a:r>
            <a:r>
              <a:rPr lang="ru-RU" dirty="0" err="1" smtClean="0"/>
              <a:t>циркулюючу</a:t>
            </a:r>
            <a:r>
              <a:rPr lang="ru-RU" dirty="0" smtClean="0"/>
              <a:t> </a:t>
            </a:r>
            <a:r>
              <a:rPr lang="ru-RU" dirty="0"/>
              <a:t>кров </a:t>
            </a:r>
            <a:r>
              <a:rPr lang="ru-RU" dirty="0" err="1" smtClean="0"/>
              <a:t>збуджуються</a:t>
            </a:r>
            <a:r>
              <a:rPr lang="ru-RU" dirty="0" smtClean="0"/>
              <a:t> </a:t>
            </a:r>
            <a:r>
              <a:rPr lang="ru-RU" dirty="0" err="1"/>
              <a:t>терморецептори</a:t>
            </a:r>
            <a:r>
              <a:rPr lang="ru-RU" dirty="0"/>
              <a:t> (у </a:t>
            </a:r>
            <a:r>
              <a:rPr lang="ru-RU" dirty="0" err="1"/>
              <a:t>шкірі</a:t>
            </a:r>
            <a:r>
              <a:rPr lang="ru-RU" dirty="0"/>
              <a:t> і </a:t>
            </a:r>
            <a:r>
              <a:rPr lang="ru-RU" dirty="0" err="1"/>
              <a:t>слизових</a:t>
            </a:r>
            <a:r>
              <a:rPr lang="ru-RU" dirty="0"/>
              <a:t> </a:t>
            </a:r>
            <a:r>
              <a:rPr lang="ru-RU" dirty="0" err="1"/>
              <a:t>оболонках</a:t>
            </a:r>
            <a:r>
              <a:rPr lang="ru-RU" dirty="0"/>
              <a:t>). </a:t>
            </a:r>
            <a:r>
              <a:rPr lang="ru-RU" dirty="0" err="1"/>
              <a:t>Стимулюється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терморегуляції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в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покривах</a:t>
            </a:r>
            <a:r>
              <a:rPr lang="ru-RU" dirty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об'єму</a:t>
            </a:r>
            <a:r>
              <a:rPr lang="ru-RU" dirty="0"/>
              <a:t> </a:t>
            </a:r>
            <a:r>
              <a:rPr lang="ru-RU" dirty="0" err="1"/>
              <a:t>циркулюючої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 smtClean="0"/>
              <a:t>посиленню</a:t>
            </a:r>
            <a:r>
              <a:rPr lang="ru-RU" dirty="0" smtClean="0"/>
              <a:t> </a:t>
            </a:r>
            <a:r>
              <a:rPr lang="ru-RU" dirty="0" err="1"/>
              <a:t>виділення</a:t>
            </a:r>
            <a:r>
              <a:rPr lang="ru-RU" dirty="0"/>
              <a:t> з </a:t>
            </a:r>
            <a:r>
              <a:rPr lang="ru-RU" dirty="0" err="1"/>
              <a:t>організму</a:t>
            </a:r>
            <a:r>
              <a:rPr lang="ru-RU" dirty="0"/>
              <a:t> жиру (а з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видаляються</a:t>
            </a:r>
            <a:r>
              <a:rPr lang="ru-RU" dirty="0" smtClean="0"/>
              <a:t> </a:t>
            </a:r>
            <a:r>
              <a:rPr lang="ru-RU" dirty="0" err="1"/>
              <a:t>водонерозчинні</a:t>
            </a:r>
            <a:r>
              <a:rPr lang="ru-RU" dirty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і </a:t>
            </a:r>
            <a:r>
              <a:rPr lang="ru-RU" dirty="0" err="1"/>
              <a:t>шлаків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62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відкриття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528" y="1340768"/>
            <a:ext cx="5832648" cy="551723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/>
              <a:t>в 1800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англійським</a:t>
            </a:r>
            <a:r>
              <a:rPr lang="ru-RU" dirty="0"/>
              <a:t> астрономом У. Гершелем. </a:t>
            </a:r>
            <a:r>
              <a:rPr lang="ru-RU" dirty="0" err="1"/>
              <a:t>Займаючись</a:t>
            </a:r>
            <a:r>
              <a:rPr lang="ru-RU" dirty="0"/>
              <a:t>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, Гершель </a:t>
            </a:r>
            <a:r>
              <a:rPr lang="ru-RU" dirty="0" err="1"/>
              <a:t>шукав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нагрівання</a:t>
            </a:r>
            <a:r>
              <a:rPr lang="ru-RU" dirty="0"/>
              <a:t> </a:t>
            </a:r>
            <a:r>
              <a:rPr lang="ru-RU" dirty="0" err="1"/>
              <a:t>інструменту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велися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. </a:t>
            </a:r>
            <a:r>
              <a:rPr lang="ru-RU" dirty="0" err="1"/>
              <a:t>Визначаючи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термометрів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видимого спектру,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виявив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«максимум тепла» </a:t>
            </a:r>
            <a:r>
              <a:rPr lang="ru-RU" dirty="0" err="1"/>
              <a:t>лежить</a:t>
            </a:r>
            <a:r>
              <a:rPr lang="ru-RU" dirty="0"/>
              <a:t> за </a:t>
            </a:r>
            <a:r>
              <a:rPr lang="ru-RU" dirty="0" err="1"/>
              <a:t>насиченим</a:t>
            </a:r>
            <a:r>
              <a:rPr lang="ru-RU" dirty="0"/>
              <a:t> </a:t>
            </a:r>
            <a:r>
              <a:rPr lang="ru-RU" dirty="0" err="1"/>
              <a:t>червоним</a:t>
            </a:r>
            <a:r>
              <a:rPr lang="ru-RU" dirty="0"/>
              <a:t> </a:t>
            </a:r>
            <a:r>
              <a:rPr lang="ru-RU" dirty="0" err="1"/>
              <a:t>кольором</a:t>
            </a:r>
            <a:r>
              <a:rPr lang="ru-RU" dirty="0"/>
              <a:t> і, </a:t>
            </a:r>
            <a:r>
              <a:rPr lang="ru-RU" dirty="0" err="1"/>
              <a:t>можливо</a:t>
            </a:r>
            <a:r>
              <a:rPr lang="ru-RU" dirty="0"/>
              <a:t>, «за </a:t>
            </a:r>
            <a:r>
              <a:rPr lang="ru-RU" dirty="0" err="1"/>
              <a:t>видимим</a:t>
            </a:r>
            <a:r>
              <a:rPr lang="ru-RU" dirty="0"/>
              <a:t> </a:t>
            </a:r>
            <a:r>
              <a:rPr lang="ru-RU" dirty="0" err="1"/>
              <a:t>заломленням</a:t>
            </a:r>
            <a:r>
              <a:rPr lang="ru-RU" dirty="0"/>
              <a:t>».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поклало</a:t>
            </a:r>
            <a:r>
              <a:rPr lang="ru-RU" dirty="0"/>
              <a:t> початок </a:t>
            </a:r>
            <a:r>
              <a:rPr lang="ru-RU" dirty="0" err="1"/>
              <a:t>вивченню</a:t>
            </a:r>
            <a:r>
              <a:rPr lang="ru-RU" dirty="0"/>
              <a:t> </a:t>
            </a:r>
            <a:r>
              <a:rPr lang="ru-RU" dirty="0" err="1" smtClean="0"/>
              <a:t>випромінювання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916832"/>
            <a:ext cx="3013532" cy="433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4237">
            <a:off x="5941043" y="4470389"/>
            <a:ext cx="2449608" cy="18466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2846">
            <a:off x="5902956" y="1823612"/>
            <a:ext cx="2803136" cy="20289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0608" y="-675456"/>
            <a:ext cx="9900592" cy="1800200"/>
          </a:xfrm>
        </p:spPr>
        <p:txBody>
          <a:bodyPr>
            <a:normAutofit/>
          </a:bodyPr>
          <a:lstStyle/>
          <a:p>
            <a:r>
              <a:rPr lang="ru-RU" dirty="0"/>
              <a:t>Земля як </a:t>
            </a:r>
            <a:r>
              <a:rPr lang="ru-RU" dirty="0" err="1" smtClean="0"/>
              <a:t>випромінювач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908720"/>
            <a:ext cx="7128792" cy="612068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/>
              <a:t>Землі</a:t>
            </a:r>
            <a:r>
              <a:rPr lang="ru-RU" dirty="0"/>
              <a:t> і хмари </a:t>
            </a:r>
            <a:r>
              <a:rPr lang="ru-RU" dirty="0" err="1"/>
              <a:t>поглинають</a:t>
            </a:r>
            <a:r>
              <a:rPr lang="ru-RU" dirty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і </a:t>
            </a:r>
            <a:r>
              <a:rPr lang="ru-RU" dirty="0" err="1"/>
              <a:t>перевипромінюють</a:t>
            </a:r>
            <a:r>
              <a:rPr lang="ru-RU" dirty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smtClean="0"/>
              <a:t>ІЧ </a:t>
            </a:r>
            <a:r>
              <a:rPr lang="ru-RU" dirty="0" err="1"/>
              <a:t>випромінювання</a:t>
            </a:r>
            <a:r>
              <a:rPr lang="ru-RU" dirty="0"/>
              <a:t> назад в атмосферу.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 (</a:t>
            </a:r>
            <a:r>
              <a:rPr lang="ru-RU" dirty="0" err="1" smtClean="0"/>
              <a:t>краплі</a:t>
            </a:r>
            <a:r>
              <a:rPr lang="ru-RU" dirty="0" smtClean="0"/>
              <a:t> води) </a:t>
            </a:r>
            <a:r>
              <a:rPr lang="ru-RU" dirty="0" err="1" smtClean="0"/>
              <a:t>поглинають</a:t>
            </a:r>
            <a:r>
              <a:rPr lang="ru-RU" dirty="0" smtClean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випромінюють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, </a:t>
            </a:r>
            <a:r>
              <a:rPr lang="ru-RU" dirty="0" smtClean="0"/>
              <a:t>і назад </a:t>
            </a:r>
            <a:r>
              <a:rPr lang="ru-RU" dirty="0"/>
              <a:t>на Землю. Таким чином, </a:t>
            </a:r>
            <a:r>
              <a:rPr lang="ru-RU" dirty="0" err="1"/>
              <a:t>парниковий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утримує</a:t>
            </a:r>
            <a:r>
              <a:rPr lang="ru-RU" dirty="0"/>
              <a:t> атмосферу і </a:t>
            </a:r>
            <a:r>
              <a:rPr lang="ru-RU" dirty="0" err="1"/>
              <a:t>поверхню</a:t>
            </a:r>
            <a:r>
              <a:rPr lang="ru-RU" dirty="0"/>
              <a:t>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нагрітому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якби</a:t>
            </a:r>
            <a:r>
              <a:rPr lang="ru-RU" dirty="0"/>
              <a:t> </a:t>
            </a:r>
            <a:r>
              <a:rPr lang="ru-RU" dirty="0" err="1"/>
              <a:t>інфрачервоні</a:t>
            </a:r>
            <a:r>
              <a:rPr lang="ru-RU" dirty="0"/>
              <a:t> </a:t>
            </a:r>
            <a:r>
              <a:rPr lang="ru-RU" dirty="0" err="1"/>
              <a:t>поглиначі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1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8133">
            <a:off x="3726290" y="1475922"/>
            <a:ext cx="5215350" cy="27659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/>
          <a:lstStyle/>
          <a:p>
            <a:r>
              <a:rPr lang="ru-RU" dirty="0" err="1"/>
              <a:t>Небезпека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990598"/>
            <a:ext cx="7056784" cy="5890187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Сильне</a:t>
            </a:r>
            <a:r>
              <a:rPr lang="ru-RU" dirty="0" smtClean="0"/>
              <a:t> ІЧ </a:t>
            </a:r>
            <a:r>
              <a:rPr lang="ru-RU" dirty="0" err="1"/>
              <a:t>випромінювання</a:t>
            </a:r>
            <a:r>
              <a:rPr lang="ru-RU" dirty="0"/>
              <a:t> в </a:t>
            </a:r>
            <a:r>
              <a:rPr lang="ru-RU" dirty="0" err="1"/>
              <a:t>місцях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нагріву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висушувати</a:t>
            </a:r>
            <a:r>
              <a:rPr lang="ru-RU" dirty="0"/>
              <a:t>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очей.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небезпечно</a:t>
            </a:r>
            <a:r>
              <a:rPr lang="ru-RU" dirty="0"/>
              <a:t>, </a:t>
            </a:r>
            <a:r>
              <a:rPr lang="ru-RU" dirty="0" smtClean="0"/>
              <a:t>коли </a:t>
            </a:r>
            <a:r>
              <a:rPr lang="ru-RU" dirty="0" err="1" smtClean="0"/>
              <a:t>воно</a:t>
            </a:r>
            <a:r>
              <a:rPr lang="ru-RU" dirty="0" smtClean="0"/>
              <a:t> не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видимим</a:t>
            </a:r>
            <a:r>
              <a:rPr lang="ru-RU" dirty="0"/>
              <a:t> </a:t>
            </a:r>
            <a:r>
              <a:rPr lang="ru-RU" dirty="0" err="1"/>
              <a:t>світлом</a:t>
            </a:r>
            <a:r>
              <a:rPr lang="ru-RU" dirty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/>
              <a:t>надягати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 smtClean="0"/>
              <a:t>окуляри</a:t>
            </a:r>
            <a:r>
              <a:rPr lang="ru-RU" dirty="0" smtClean="0"/>
              <a:t>. ІЧ </a:t>
            </a:r>
            <a:r>
              <a:rPr lang="ru-RU" dirty="0" err="1"/>
              <a:t>випромінювання</a:t>
            </a:r>
            <a:r>
              <a:rPr lang="ru-RU" dirty="0"/>
              <a:t> з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1.35 </a:t>
            </a:r>
            <a:r>
              <a:rPr lang="ru-RU" dirty="0" smtClean="0"/>
              <a:t>мкм за </a:t>
            </a:r>
            <a:r>
              <a:rPr lang="ru-RU" dirty="0" err="1" smtClean="0"/>
              <a:t>достатньої</a:t>
            </a:r>
            <a:r>
              <a:rPr lang="ru-RU" dirty="0" smtClean="0"/>
              <a:t> </a:t>
            </a:r>
            <a:r>
              <a:rPr lang="ru-RU" dirty="0" err="1"/>
              <a:t>потужності</a:t>
            </a:r>
            <a:r>
              <a:rPr lang="ru-RU" dirty="0"/>
              <a:t> в лазерному </a:t>
            </a:r>
            <a:r>
              <a:rPr lang="ru-RU" dirty="0" err="1"/>
              <a:t>імпульсі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 smtClean="0"/>
              <a:t>руйнування</a:t>
            </a:r>
            <a:r>
              <a:rPr lang="ru-RU" dirty="0" smtClean="0"/>
              <a:t> </a:t>
            </a:r>
            <a:r>
              <a:rPr lang="ru-RU" dirty="0"/>
              <a:t>молекул </a:t>
            </a:r>
            <a:r>
              <a:rPr lang="ru-RU" dirty="0" smtClean="0"/>
              <a:t>ДНК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/>
              <a:t>сильне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</a:t>
            </a:r>
            <a:r>
              <a:rPr lang="ru-RU" dirty="0" smtClean="0"/>
              <a:t> </a:t>
            </a:r>
            <a:r>
              <a:rPr lang="ru-RU" dirty="0" err="1"/>
              <a:t>ближньому</a:t>
            </a:r>
            <a:r>
              <a:rPr lang="ru-RU" dirty="0"/>
              <a:t> </a:t>
            </a:r>
            <a:r>
              <a:rPr lang="ru-RU" dirty="0" err="1" smtClean="0"/>
              <a:t>діапазоні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9084">
            <a:off x="6876136" y="4797031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3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789"/>
            <a:ext cx="8229600" cy="1143000"/>
          </a:xfrm>
        </p:spPr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75648"/>
            <a:ext cx="8229600" cy="45262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ІЧ </a:t>
            </a:r>
            <a:r>
              <a:rPr lang="ru-RU" dirty="0" err="1"/>
              <a:t>промені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smtClean="0"/>
              <a:t>у медицин</a:t>
            </a:r>
            <a:r>
              <a:rPr lang="uk-UA" dirty="0" smtClean="0"/>
              <a:t>і</a:t>
            </a:r>
            <a:r>
              <a:rPr lang="ru-RU" dirty="0" smtClean="0"/>
              <a:t> (</a:t>
            </a:r>
            <a:r>
              <a:rPr lang="ru-RU" dirty="0" err="1" smtClean="0"/>
              <a:t>фізіотерапія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Стимуляція</a:t>
            </a:r>
            <a:r>
              <a:rPr lang="ru-RU" dirty="0"/>
              <a:t> і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. При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довгохвильового</a:t>
            </a:r>
            <a:r>
              <a:rPr lang="ru-RU" dirty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шкірний</a:t>
            </a:r>
            <a:r>
              <a:rPr lang="ru-RU" dirty="0"/>
              <a:t> </a:t>
            </a:r>
            <a:r>
              <a:rPr lang="ru-RU" dirty="0" err="1"/>
              <a:t>покрив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подразнення</a:t>
            </a:r>
            <a:r>
              <a:rPr lang="ru-RU" dirty="0"/>
              <a:t> </a:t>
            </a:r>
            <a:r>
              <a:rPr lang="ru-RU" dirty="0" err="1" smtClean="0"/>
              <a:t>рецепторів</a:t>
            </a:r>
            <a:r>
              <a:rPr lang="ru-RU" dirty="0" smtClean="0"/>
              <a:t> і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розслабляються</a:t>
            </a:r>
            <a:r>
              <a:rPr lang="ru-RU" dirty="0" smtClean="0"/>
              <a:t> </a:t>
            </a:r>
            <a:r>
              <a:rPr lang="ru-RU" dirty="0" err="1"/>
              <a:t>гладкі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 smtClean="0"/>
              <a:t>, а </a:t>
            </a:r>
            <a:r>
              <a:rPr lang="ru-RU" dirty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 </a:t>
            </a:r>
            <a:r>
              <a:rPr lang="ru-RU" dirty="0" err="1"/>
              <a:t>розширюються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smtClean="0"/>
              <a:t>При </a:t>
            </a:r>
            <a:r>
              <a:rPr lang="ru-RU" dirty="0" err="1"/>
              <a:t>тепловій</a:t>
            </a:r>
            <a:r>
              <a:rPr lang="ru-RU" dirty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стимулюється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 на </a:t>
            </a:r>
            <a:r>
              <a:rPr lang="ru-RU" dirty="0" err="1"/>
              <a:t>клітинному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поліпшуються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 smtClean="0"/>
              <a:t>метаболізму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smtClean="0"/>
              <a:t>ІЧ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стерилізують</a:t>
            </a:r>
            <a:r>
              <a:rPr lang="ru-RU" dirty="0"/>
              <a:t> </a:t>
            </a:r>
            <a:r>
              <a:rPr lang="ru-RU" dirty="0" err="1"/>
              <a:t>харчові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з метою </a:t>
            </a:r>
            <a:r>
              <a:rPr lang="ru-RU" dirty="0" err="1"/>
              <a:t>дезінфекції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725144"/>
            <a:ext cx="2520280" cy="1865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895800"/>
            <a:ext cx="2664296" cy="17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79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19280"/>
          </a:xfrm>
        </p:spPr>
        <p:txBody>
          <a:bodyPr>
            <a:normAutofit/>
          </a:bodyPr>
          <a:lstStyle/>
          <a:p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smtClean="0"/>
              <a:t>грошей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528" y="1196752"/>
            <a:ext cx="7560840" cy="547260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Інфрачервоні</a:t>
            </a:r>
            <a:r>
              <a:rPr lang="ru-RU" dirty="0"/>
              <a:t> </a:t>
            </a:r>
            <a:r>
              <a:rPr lang="ru-RU" dirty="0" err="1"/>
              <a:t>детектори</a:t>
            </a:r>
            <a:r>
              <a:rPr lang="ru-RU" dirty="0"/>
              <a:t> валют є </a:t>
            </a:r>
            <a:r>
              <a:rPr lang="ru-RU" dirty="0" err="1"/>
              <a:t>непомильними</a:t>
            </a:r>
            <a:r>
              <a:rPr lang="ru-RU" dirty="0"/>
              <a:t> </a:t>
            </a:r>
            <a:r>
              <a:rPr lang="ru-RU" dirty="0" err="1"/>
              <a:t>приладами</a:t>
            </a:r>
            <a:r>
              <a:rPr lang="ru-RU" dirty="0"/>
              <a:t> для </a:t>
            </a:r>
            <a:r>
              <a:rPr lang="ru-RU" dirty="0" err="1" smtClean="0"/>
              <a:t>перевірки</a:t>
            </a:r>
            <a:r>
              <a:rPr lang="ru-RU" dirty="0" smtClean="0"/>
              <a:t>. </a:t>
            </a:r>
            <a:r>
              <a:rPr lang="ru-RU" dirty="0" err="1"/>
              <a:t>Нанесені</a:t>
            </a:r>
            <a:r>
              <a:rPr lang="ru-RU" dirty="0"/>
              <a:t> на купюру як </a:t>
            </a:r>
            <a:r>
              <a:rPr lang="ru-RU" dirty="0" err="1" smtClean="0"/>
              <a:t>захисний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фарби</a:t>
            </a:r>
            <a:r>
              <a:rPr lang="ru-RU" dirty="0" smtClean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smtClean="0"/>
              <a:t>ІЧ </a:t>
            </a:r>
            <a:r>
              <a:rPr lang="ru-RU" dirty="0" err="1"/>
              <a:t>діапазоні</a:t>
            </a:r>
            <a:r>
              <a:rPr lang="ru-RU" dirty="0"/>
              <a:t>. </a:t>
            </a:r>
            <a:r>
              <a:rPr lang="ru-RU" dirty="0" err="1" smtClean="0"/>
              <a:t>Нанесення</a:t>
            </a:r>
            <a:r>
              <a:rPr lang="ru-RU" dirty="0" smtClean="0"/>
              <a:t> </a:t>
            </a:r>
            <a:r>
              <a:rPr lang="ru-RU" dirty="0"/>
              <a:t>на купюру </a:t>
            </a:r>
            <a:r>
              <a:rPr lang="ru-RU" dirty="0" err="1"/>
              <a:t>інфрачервоних</a:t>
            </a:r>
            <a:r>
              <a:rPr lang="ru-RU" dirty="0"/>
              <a:t> </a:t>
            </a:r>
            <a:r>
              <a:rPr lang="ru-RU" dirty="0" err="1"/>
              <a:t>міток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ультрафіолетових</a:t>
            </a:r>
            <a:r>
              <a:rPr lang="ru-RU" dirty="0"/>
              <a:t>, </a:t>
            </a:r>
            <a:r>
              <a:rPr lang="ru-RU" dirty="0" err="1"/>
              <a:t>фальшивомонетникам</a:t>
            </a:r>
            <a:r>
              <a:rPr lang="ru-RU" dirty="0"/>
              <a:t> обходиться дорого і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невигідно</a:t>
            </a:r>
            <a:r>
              <a:rPr lang="ru-RU" dirty="0"/>
              <a:t>. Тому </a:t>
            </a:r>
            <a:r>
              <a:rPr lang="ru-RU" dirty="0" err="1"/>
              <a:t>детектори</a:t>
            </a:r>
            <a:r>
              <a:rPr lang="ru-RU" dirty="0"/>
              <a:t> банкнот з </a:t>
            </a:r>
            <a:r>
              <a:rPr lang="ru-RU" dirty="0" smtClean="0"/>
              <a:t>таким </a:t>
            </a:r>
            <a:r>
              <a:rPr lang="ru-RU" dirty="0" err="1" smtClean="0"/>
              <a:t>випромінювачем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сьогоднішній</a:t>
            </a:r>
            <a:r>
              <a:rPr lang="ru-RU" dirty="0"/>
              <a:t> день, є </a:t>
            </a:r>
            <a:r>
              <a:rPr lang="ru-RU" dirty="0" smtClean="0"/>
              <a:t> </a:t>
            </a:r>
            <a:r>
              <a:rPr lang="ru-RU" dirty="0" err="1" smtClean="0"/>
              <a:t>найнадійн</a:t>
            </a:r>
            <a:r>
              <a:rPr lang="uk-UA" dirty="0" err="1" smtClean="0"/>
              <a:t>ішим</a:t>
            </a:r>
            <a:r>
              <a:rPr lang="ru-RU" dirty="0" smtClean="0"/>
              <a:t>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підробок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4606">
            <a:off x="6377061" y="1641243"/>
            <a:ext cx="2541128" cy="12620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60247">
            <a:off x="6490489" y="4080144"/>
            <a:ext cx="2441106" cy="117661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9085"/>
            <a:ext cx="2376264" cy="95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6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Харчова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96350" y="1448780"/>
            <a:ext cx="6293940" cy="597666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smtClean="0"/>
              <a:t>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проникнення</a:t>
            </a:r>
            <a:r>
              <a:rPr lang="ru-RU" dirty="0"/>
              <a:t> </a:t>
            </a:r>
            <a:r>
              <a:rPr lang="ru-RU" dirty="0" err="1"/>
              <a:t>електромагнітної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в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 smtClean="0"/>
              <a:t>пористі</a:t>
            </a:r>
            <a:r>
              <a:rPr lang="ru-RU" dirty="0" smtClean="0"/>
              <a:t> </a:t>
            </a:r>
            <a:r>
              <a:rPr lang="ru-RU" dirty="0" err="1"/>
              <a:t>продукти</a:t>
            </a:r>
            <a:r>
              <a:rPr lang="ru-RU" dirty="0"/>
              <a:t>, як зерно, крупа, </a:t>
            </a:r>
            <a:r>
              <a:rPr lang="ru-RU" dirty="0" err="1" smtClean="0"/>
              <a:t>борошно</a:t>
            </a:r>
            <a:r>
              <a:rPr lang="ru-RU" dirty="0" smtClean="0"/>
              <a:t> </a:t>
            </a:r>
            <a:r>
              <a:rPr lang="ru-RU" dirty="0" err="1" smtClean="0"/>
              <a:t>вглиб</a:t>
            </a:r>
            <a:r>
              <a:rPr lang="ru-RU" dirty="0" smtClean="0"/>
              <a:t> </a:t>
            </a:r>
            <a:r>
              <a:rPr lang="ru-RU" dirty="0"/>
              <a:t>до 7 мм</a:t>
            </a:r>
            <a:r>
              <a:rPr lang="ru-RU" dirty="0" smtClean="0"/>
              <a:t>. </a:t>
            </a:r>
            <a:r>
              <a:rPr lang="ru-RU" dirty="0" err="1"/>
              <a:t>Електромагнітна</a:t>
            </a:r>
            <a:r>
              <a:rPr lang="ru-RU" dirty="0"/>
              <a:t> </a:t>
            </a:r>
            <a:r>
              <a:rPr lang="ru-RU" dirty="0" err="1"/>
              <a:t>хвиля</a:t>
            </a:r>
            <a:r>
              <a:rPr lang="ru-RU" dirty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і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продукт,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прискоренню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крохмалі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білках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 err="1"/>
              <a:t>Крім</a:t>
            </a:r>
            <a:r>
              <a:rPr lang="ru-RU" dirty="0"/>
              <a:t> того</a:t>
            </a:r>
            <a:r>
              <a:rPr lang="ru-RU" dirty="0" smtClean="0"/>
              <a:t>,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повсюдно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обігріву</a:t>
            </a:r>
            <a:r>
              <a:rPr lang="ru-RU" dirty="0"/>
              <a:t> </a:t>
            </a:r>
            <a:r>
              <a:rPr lang="ru-RU" dirty="0" err="1" smtClean="0"/>
              <a:t>приміщень</a:t>
            </a:r>
            <a:r>
              <a:rPr lang="ru-RU" dirty="0" smtClean="0"/>
              <a:t>. ІЧ </a:t>
            </a:r>
            <a:r>
              <a:rPr lang="ru-RU" dirty="0" err="1"/>
              <a:t>обігрівачі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основного </a:t>
            </a:r>
            <a:r>
              <a:rPr lang="ru-RU" dirty="0" err="1"/>
              <a:t>опалення</a:t>
            </a:r>
            <a:r>
              <a:rPr lang="ru-RU" dirty="0"/>
              <a:t> в </a:t>
            </a:r>
            <a:r>
              <a:rPr lang="ru-RU" dirty="0" err="1" smtClean="0"/>
              <a:t>приміщеннях</a:t>
            </a:r>
            <a:r>
              <a:rPr lang="ru-RU" dirty="0" smtClean="0"/>
              <a:t>. А </a:t>
            </a:r>
            <a:r>
              <a:rPr lang="ru-RU" dirty="0" err="1"/>
              <a:t>також</a:t>
            </a:r>
            <a:r>
              <a:rPr lang="ru-RU" dirty="0"/>
              <a:t> для локального </a:t>
            </a:r>
            <a:r>
              <a:rPr lang="ru-RU" dirty="0" err="1"/>
              <a:t>обігріву</a:t>
            </a:r>
            <a:r>
              <a:rPr lang="ru-RU" dirty="0"/>
              <a:t> </a:t>
            </a:r>
            <a:r>
              <a:rPr lang="ru-RU" dirty="0" err="1"/>
              <a:t>вуличного</a:t>
            </a:r>
            <a:r>
              <a:rPr lang="ru-RU" dirty="0"/>
              <a:t> </a:t>
            </a:r>
            <a:r>
              <a:rPr lang="ru-RU" dirty="0" smtClean="0"/>
              <a:t>простору.  </a:t>
            </a:r>
            <a:r>
              <a:rPr lang="ru-RU" dirty="0" err="1" smtClean="0"/>
              <a:t>Недоліком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smtClean="0"/>
              <a:t>велика    </a:t>
            </a:r>
            <a:r>
              <a:rPr lang="ru-RU" dirty="0" err="1" smtClean="0"/>
              <a:t>нерівномірність</a:t>
            </a:r>
            <a:r>
              <a:rPr lang="ru-RU" dirty="0" smtClean="0"/>
              <a:t> </a:t>
            </a:r>
            <a:r>
              <a:rPr lang="ru-RU" dirty="0" err="1" smtClean="0"/>
              <a:t>нагрівання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412" y="4437112"/>
            <a:ext cx="2491036" cy="21602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412" y="1628800"/>
            <a:ext cx="2491036" cy="249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81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369</TotalTime>
  <Words>720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Презентація на тему:  «Інфрачервоне випромінювання»</vt:lpstr>
      <vt:lpstr>Означення</vt:lpstr>
      <vt:lpstr>Означення</vt:lpstr>
      <vt:lpstr>Історія відкриття</vt:lpstr>
      <vt:lpstr>Земля як випромінювач </vt:lpstr>
      <vt:lpstr>Небезпека для здоров'я </vt:lpstr>
      <vt:lpstr>Застосування</vt:lpstr>
      <vt:lpstr>Перевірка грошей </vt:lpstr>
      <vt:lpstr>Харчова промисловість </vt:lpstr>
      <vt:lpstr>Чи можна побачити інфрачервоне випромінювання?</vt:lpstr>
      <vt:lpstr>Чи можна побачити випромінювання?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тему: «випромінювання»</dc:title>
  <dc:creator>user</dc:creator>
  <cp:lastModifiedBy>user</cp:lastModifiedBy>
  <cp:revision>13</cp:revision>
  <dcterms:created xsi:type="dcterms:W3CDTF">2015-01-21T14:33:27Z</dcterms:created>
  <dcterms:modified xsi:type="dcterms:W3CDTF">2015-02-02T16:28:10Z</dcterms:modified>
</cp:coreProperties>
</file>