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69D3-4332-4270-B0AF-786A8497C13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0E6A-B85D-43B4-935B-DBC58DC287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0E6A-B85D-43B4-935B-DBC58DC2876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плив теплових двигунів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8353"/>
            <a:ext cx="4499992" cy="418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6488668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Войтенко Ольга  10 </a:t>
            </a:r>
            <a:r>
              <a:rPr lang="uk-UA" dirty="0" smtClean="0"/>
              <a:t>-Б</a:t>
            </a:r>
            <a:endParaRPr lang="ru-RU" dirty="0"/>
          </a:p>
        </p:txBody>
      </p:sp>
      <p:pic>
        <p:nvPicPr>
          <p:cNvPr id="7170" name="Picture 2" descr="http://media.worldbulletin.net/250x190/2013/06/22/smog.jpg"/>
          <p:cNvPicPr>
            <a:picLocks noChangeAspect="1" noChangeArrowheads="1"/>
          </p:cNvPicPr>
          <p:nvPr/>
        </p:nvPicPr>
        <p:blipFill>
          <a:blip r:embed="rId3" cstate="print"/>
          <a:srcRect t="-4878" r="24422"/>
          <a:stretch>
            <a:fillRect/>
          </a:stretch>
        </p:blipFill>
        <p:spPr bwMode="auto">
          <a:xfrm>
            <a:off x="4572000" y="1340768"/>
            <a:ext cx="4572001" cy="363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6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922432"/>
          </a:xfrm>
        </p:spPr>
        <p:txBody>
          <a:bodyPr>
            <a:no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теплових двигунів на середовище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4048" y="1412776"/>
            <a:ext cx="4128127" cy="52565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1800" dirty="0" smtClean="0"/>
              <a:t>Використання теплових двигунів призводить до значних екологічних проблем. </a:t>
            </a:r>
            <a:r>
              <a:rPr lang="uk-UA" sz="1800" dirty="0" smtClean="0"/>
              <a:t>Відповідно до законів </a:t>
            </a:r>
            <a:r>
              <a:rPr lang="uk-UA" sz="1800" dirty="0" smtClean="0"/>
              <a:t>термодинаміки, </a:t>
            </a:r>
            <a:r>
              <a:rPr lang="uk-UA" sz="1800" dirty="0" smtClean="0"/>
              <a:t>виробництво електричної і механічної енергії </a:t>
            </a:r>
            <a:r>
              <a:rPr lang="uk-UA" sz="1800" dirty="0" smtClean="0"/>
              <a:t> </a:t>
            </a:r>
            <a:r>
              <a:rPr lang="uk-UA" sz="1800" dirty="0" smtClean="0"/>
              <a:t>не </a:t>
            </a:r>
            <a:r>
              <a:rPr lang="uk-UA" sz="1800" dirty="0" smtClean="0"/>
              <a:t>можливе </a:t>
            </a:r>
            <a:r>
              <a:rPr lang="uk-UA" sz="1800" dirty="0" smtClean="0"/>
              <a:t>без відводу в навколишнє середовище значної кількості теплоти</a:t>
            </a:r>
            <a:r>
              <a:rPr lang="uk-UA" sz="1800" dirty="0" smtClean="0"/>
              <a:t>, що призводить </a:t>
            </a:r>
            <a:r>
              <a:rPr lang="uk-UA" sz="1800" dirty="0" smtClean="0"/>
              <a:t>до поступового підвищення середньої температури на </a:t>
            </a:r>
            <a:r>
              <a:rPr lang="uk-UA" sz="1800" dirty="0" smtClean="0"/>
              <a:t>Землі, тобто виникає </a:t>
            </a:r>
            <a:r>
              <a:rPr lang="uk-UA" sz="1800" dirty="0" err="1" smtClean="0"/>
              <a:t>“парниковий</a:t>
            </a:r>
            <a:r>
              <a:rPr lang="uk-UA" sz="1800" dirty="0" smtClean="0"/>
              <a:t> </a:t>
            </a:r>
            <a:r>
              <a:rPr lang="uk-UA" sz="1800" dirty="0" err="1" smtClean="0"/>
              <a:t>ефект”</a:t>
            </a:r>
            <a:r>
              <a:rPr lang="uk-UA" sz="1800" dirty="0" smtClean="0"/>
              <a:t>, що загрожує всьому живому на планеті. </a:t>
            </a:r>
            <a:endParaRPr lang="uk-U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7910"/>
            <a:ext cx="434003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2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5584664" cy="92243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Шкідливі викиди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764704"/>
            <a:ext cx="8100392" cy="266429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uk-UA" sz="2600" dirty="0" smtClean="0"/>
              <a:t>На згоряння палива витрачається від 15% до 30% кисню. </a:t>
            </a:r>
            <a:endParaRPr lang="uk-UA" sz="2600" dirty="0" smtClean="0"/>
          </a:p>
          <a:p>
            <a:pPr marL="82296" indent="0">
              <a:buNone/>
            </a:pPr>
            <a:r>
              <a:rPr lang="uk-UA" sz="2600" dirty="0" smtClean="0"/>
              <a:t>Енергетичні установки викидають в атмосферу щорічно 230-290 млн. м. куб. золи і 60 млн. м. куб. SO2. Окрім того, при спалюванні нафти, вугілля, газу в повітря </a:t>
            </a:r>
            <a:r>
              <a:rPr lang="uk-UA" sz="2600" i="1" dirty="0" smtClean="0"/>
              <a:t>щорічно</a:t>
            </a:r>
            <a:r>
              <a:rPr lang="uk-UA" sz="2600" dirty="0" smtClean="0"/>
              <a:t> викидається: </a:t>
            </a:r>
            <a:r>
              <a:rPr lang="uk-UA" sz="2600" b="1" dirty="0" smtClean="0"/>
              <a:t>400 млн. т </a:t>
            </a:r>
            <a:r>
              <a:rPr lang="uk-UA" sz="2600" dirty="0" err="1" smtClean="0"/>
              <a:t>СО2</a:t>
            </a:r>
            <a:r>
              <a:rPr lang="uk-UA" sz="2600" dirty="0" smtClean="0"/>
              <a:t>; </a:t>
            </a:r>
            <a:r>
              <a:rPr lang="uk-UA" sz="2600" b="1" dirty="0" smtClean="0"/>
              <a:t>250 млн. т </a:t>
            </a:r>
            <a:r>
              <a:rPr lang="uk-UA" sz="2600" dirty="0" smtClean="0"/>
              <a:t>сполук хлору, фтору, важкі метали: свинець, ртуть, ванадій, радіоактивні елементи.</a:t>
            </a:r>
          </a:p>
          <a:p>
            <a:pPr marL="82296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41680"/>
            <a:ext cx="4283968" cy="35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ctv.by/sites/default/files/field/image/pekin-smo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1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066032" cy="764704"/>
          </a:xfrm>
        </p:spPr>
        <p:txBody>
          <a:bodyPr/>
          <a:lstStyle/>
          <a:p>
            <a:pPr algn="ctr"/>
            <a:r>
              <a:rPr lang="uk-UA" dirty="0" smtClean="0"/>
              <a:t>Наслідки викидів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620688"/>
            <a:ext cx="8316416" cy="23762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dirty="0" smtClean="0"/>
              <a:t>Продукти неповного згоряння, що потрапили в атмосферу, вступають у хімічні реакції з </a:t>
            </a:r>
            <a:r>
              <a:rPr lang="uk-UA" sz="2400" dirty="0" smtClean="0"/>
              <a:t>водяною парою </a:t>
            </a:r>
            <a:r>
              <a:rPr lang="uk-UA" sz="2400" dirty="0" smtClean="0"/>
              <a:t>та,</a:t>
            </a:r>
            <a:r>
              <a:rPr lang="uk-UA" sz="2400" dirty="0" smtClean="0"/>
              <a:t> </a:t>
            </a:r>
            <a:r>
              <a:rPr lang="uk-UA" sz="2400" dirty="0" smtClean="0"/>
              <a:t>у </a:t>
            </a:r>
            <a:r>
              <a:rPr lang="uk-UA" sz="2400" dirty="0" smtClean="0"/>
              <a:t>вигляді крапельок </a:t>
            </a:r>
            <a:r>
              <a:rPr lang="uk-UA" sz="2400" dirty="0" smtClean="0"/>
              <a:t>розчинів </a:t>
            </a:r>
            <a:r>
              <a:rPr lang="uk-UA" sz="2400" dirty="0" smtClean="0"/>
              <a:t>кислот, переносяться </a:t>
            </a:r>
            <a:r>
              <a:rPr lang="uk-UA" sz="2400" dirty="0" smtClean="0"/>
              <a:t>на </a:t>
            </a:r>
            <a:r>
              <a:rPr lang="uk-UA" sz="2400" dirty="0" smtClean="0"/>
              <a:t>тисячі </a:t>
            </a:r>
            <a:r>
              <a:rPr lang="uk-UA" sz="2400" dirty="0" smtClean="0"/>
              <a:t>кілометрів. На поверхню Землі випадають </a:t>
            </a:r>
            <a:r>
              <a:rPr lang="uk-UA" sz="2400" b="1" dirty="0" smtClean="0"/>
              <a:t>“ кислотні дощі ”. </a:t>
            </a:r>
            <a:r>
              <a:rPr lang="uk-UA" sz="2400" dirty="0" smtClean="0"/>
              <a:t>В</a:t>
            </a:r>
            <a:r>
              <a:rPr lang="uk-UA" sz="2400" dirty="0" smtClean="0"/>
              <a:t>же </a:t>
            </a:r>
            <a:r>
              <a:rPr lang="uk-UA" sz="2400" dirty="0" smtClean="0"/>
              <a:t>десятки років над Пн. Америкою і Європою випадають дощі з вмістом кислоти </a:t>
            </a:r>
            <a:r>
              <a:rPr lang="uk-UA" sz="2400" i="1" dirty="0" smtClean="0"/>
              <a:t>подібної</a:t>
            </a:r>
            <a:r>
              <a:rPr lang="uk-UA" sz="2400" i="1" dirty="0" smtClean="0"/>
              <a:t> </a:t>
            </a:r>
            <a:r>
              <a:rPr lang="uk-UA" sz="2400" i="1" dirty="0" smtClean="0"/>
              <a:t>оцту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3"/>
            <a:ext cx="5976664" cy="393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70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88640"/>
            <a:ext cx="8100392" cy="244827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uk-UA" b="1" dirty="0" smtClean="0"/>
              <a:t>Глобальне потепління </a:t>
            </a:r>
            <a:r>
              <a:rPr lang="uk-UA" dirty="0" smtClean="0"/>
              <a:t>- це також  загроза. Концентрація </a:t>
            </a:r>
            <a:r>
              <a:rPr lang="uk-UA" dirty="0" err="1" smtClean="0"/>
              <a:t>теплопоглинаючих</a:t>
            </a:r>
            <a:r>
              <a:rPr lang="uk-UA" dirty="0" smtClean="0"/>
              <a:t> </a:t>
            </a:r>
            <a:r>
              <a:rPr lang="uk-UA" dirty="0" smtClean="0"/>
              <a:t>молекул, що значною мірою потрапляють у оточуюче середовище через використання теплових двигунів, з часу Другої світової війни зросла майже на 25% і </a:t>
            </a:r>
            <a:r>
              <a:rPr lang="uk-UA" dirty="0" smtClean="0"/>
              <a:t>створила </a:t>
            </a:r>
            <a:r>
              <a:rPr lang="uk-UA" dirty="0" smtClean="0"/>
              <a:t>загрозу здатності Землі регулювати кількість сонячного тепла, що утримується в атмосфері</a:t>
            </a:r>
            <a:r>
              <a:rPr lang="uk-UA" dirty="0" smtClean="0"/>
              <a:t>. </a:t>
            </a:r>
            <a:r>
              <a:rPr lang="uk-UA" dirty="0" smtClean="0"/>
              <a:t>З</a:t>
            </a:r>
            <a:r>
              <a:rPr lang="uk-UA" dirty="0" smtClean="0"/>
              <a:t>більшення </a:t>
            </a:r>
            <a:r>
              <a:rPr lang="uk-UA" dirty="0" smtClean="0"/>
              <a:t>тепла серйозно загрожує рівновазі глобального клімату, що визначає режим вітрів, кількість опадів, поверхневі </a:t>
            </a:r>
            <a:r>
              <a:rPr lang="uk-UA" dirty="0" smtClean="0"/>
              <a:t>температури </a:t>
            </a:r>
            <a:r>
              <a:rPr lang="uk-UA" dirty="0" smtClean="0"/>
              <a:t>та рівень моря. </a:t>
            </a:r>
            <a:r>
              <a:rPr lang="uk-UA" dirty="0" smtClean="0"/>
              <a:t>Глобальні зміни клімату </a:t>
            </a:r>
            <a:r>
              <a:rPr lang="uk-UA" dirty="0" err="1" smtClean="0"/>
              <a:t>прзводять</a:t>
            </a:r>
            <a:r>
              <a:rPr lang="uk-UA" dirty="0" smtClean="0"/>
              <a:t> до катастрофічного впливу на людський організм.</a:t>
            </a:r>
            <a:endParaRPr lang="uk-UA" dirty="0"/>
          </a:p>
        </p:txBody>
      </p:sp>
      <p:pic>
        <p:nvPicPr>
          <p:cNvPr id="3074" name="Picture 2" descr="http://fwnews.ru/wp-content/uploads/2010/08/1260019061_potep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3646884" cy="3646884"/>
          </a:xfrm>
          <a:prstGeom prst="rect">
            <a:avLst/>
          </a:prstGeom>
          <a:noFill/>
        </p:spPr>
      </p:pic>
      <p:pic>
        <p:nvPicPr>
          <p:cNvPr id="3076" name="Picture 4" descr="http://script-meteolive.leonardo.it/admin/immaginiNotizie/SRC/__043150__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238" y="2924944"/>
            <a:ext cx="497679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71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314016" cy="85042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Наслідки використання транспорту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980728"/>
            <a:ext cx="8172400" cy="2232248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uk-UA" dirty="0" smtClean="0"/>
              <a:t>Транспорт використовує теплові двигуни ледь не більше за всі галузі світу. Через принцип роботи вплив викидів теплових машин величезний. Двигуни викидаю окрім </a:t>
            </a:r>
            <a:r>
              <a:rPr lang="uk-UA" dirty="0" err="1" smtClean="0"/>
              <a:t>СО2</a:t>
            </a:r>
            <a:r>
              <a:rPr lang="uk-UA" dirty="0" smtClean="0"/>
              <a:t> ще й свинцю 0, 3 </a:t>
            </a:r>
            <a:r>
              <a:rPr lang="uk-UA" dirty="0" err="1" smtClean="0"/>
              <a:t>г\л</a:t>
            </a:r>
            <a:r>
              <a:rPr lang="uk-UA" dirty="0" smtClean="0"/>
              <a:t> бензину .</a:t>
            </a:r>
            <a:endParaRPr lang="ru-RU" dirty="0" smtClean="0"/>
          </a:p>
          <a:p>
            <a:pPr marL="82296" indent="0">
              <a:buNone/>
            </a:pPr>
            <a:r>
              <a:rPr lang="uk-UA" dirty="0" smtClean="0"/>
              <a:t>Шкоди </a:t>
            </a:r>
            <a:r>
              <a:rPr lang="uk-UA" dirty="0" smtClean="0"/>
              <a:t>довкіллю завдають літаки, що  працюють на теплових двигунах. Один  Боїнг за одну годину польоту спалює 16 тон </a:t>
            </a:r>
            <a:r>
              <a:rPr lang="uk-UA" dirty="0" smtClean="0"/>
              <a:t>гасу. </a:t>
            </a:r>
            <a:r>
              <a:rPr lang="uk-UA" dirty="0" smtClean="0"/>
              <a:t>При кожному старті літак викидає в атмосферу до 100 кг оксиду вуглецю та 50 кг оксиду азоту. </a:t>
            </a:r>
            <a:endParaRPr lang="uk-UA" dirty="0" smtClean="0"/>
          </a:p>
          <a:p>
            <a:pPr marL="82296" indent="0">
              <a:buNone/>
            </a:pPr>
            <a:r>
              <a:rPr lang="uk-UA" dirty="0" smtClean="0"/>
              <a:t>Це </a:t>
            </a:r>
            <a:r>
              <a:rPr lang="uk-UA" dirty="0" smtClean="0"/>
              <a:t>величезні цифри, за якими стоїть невиправна шкода екології.</a:t>
            </a:r>
            <a:endParaRPr lang="ru-RU" dirty="0"/>
          </a:p>
        </p:txBody>
      </p:sp>
      <p:pic>
        <p:nvPicPr>
          <p:cNvPr id="2050" name="Picture 2" descr="http://podrobnosti.ua/upload/news/2014/01/16/95327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2976"/>
            <a:ext cx="4314976" cy="3456384"/>
          </a:xfrm>
          <a:prstGeom prst="rect">
            <a:avLst/>
          </a:prstGeom>
          <a:noFill/>
        </p:spPr>
      </p:pic>
      <p:pic>
        <p:nvPicPr>
          <p:cNvPr id="2052" name="Picture 4" descr="http://novynynauky.com/_nw/15/31993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52237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91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Бережіть природу!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377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Вплив теплових двигунів на середовище</vt:lpstr>
      <vt:lpstr>Вплив теплових двигунів на середовище</vt:lpstr>
      <vt:lpstr>Шкідливі викиди</vt:lpstr>
      <vt:lpstr>Наслідки викидів</vt:lpstr>
      <vt:lpstr>Слайд 5</vt:lpstr>
      <vt:lpstr>Наслідки використання транспорту</vt:lpstr>
      <vt:lpstr>Бережіть природу!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Теплові двигуни. Їх вплив на середовище.</dc:title>
  <dc:creator>ArVi</dc:creator>
  <cp:lastModifiedBy>Войтенко </cp:lastModifiedBy>
  <cp:revision>11</cp:revision>
  <dcterms:created xsi:type="dcterms:W3CDTF">2012-05-13T10:08:39Z</dcterms:created>
  <dcterms:modified xsi:type="dcterms:W3CDTF">2014-04-06T16:11:54Z</dcterms:modified>
</cp:coreProperties>
</file>