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1" r:id="rId9"/>
    <p:sldId id="263" r:id="rId10"/>
    <p:sldId id="262" r:id="rId11"/>
    <p:sldId id="264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11/18/2014</a:t>
            </a:fld>
            <a:endParaRPr lang="en-US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11/18/2014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11/18/2014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11/18/2014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11/18/2014</a:t>
            </a:fld>
            <a:endParaRPr lang="en-US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 idx="4294967295"/>
          </p:nvPr>
        </p:nvSpPr>
        <p:spPr>
          <a:xfrm>
            <a:off x="685800" y="4038600"/>
            <a:ext cx="7772400" cy="1362075"/>
          </a:xfrm>
        </p:spPr>
        <p:txBody>
          <a:bodyPr>
            <a:noAutofit/>
          </a:bodyPr>
          <a:lstStyle/>
          <a:p>
            <a:pPr algn="ctr"/>
            <a:r>
              <a:rPr lang="uk-UA" sz="8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Коливання. Механічні коливання </a:t>
            </a:r>
            <a:endParaRPr lang="ru-RU" sz="8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7400" y="914400"/>
            <a:ext cx="5486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Вільні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коливання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62000" y="1676400"/>
            <a:ext cx="8001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/>
              <a:t>Коливання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відбуваються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лише</a:t>
            </a:r>
            <a:r>
              <a:rPr lang="ru-RU" sz="2400" dirty="0" smtClean="0"/>
              <a:t> </a:t>
            </a:r>
            <a:r>
              <a:rPr lang="ru-RU" sz="2400" dirty="0" err="1" smtClean="0"/>
              <a:t>під</a:t>
            </a:r>
            <a:r>
              <a:rPr lang="ru-RU" sz="2400" dirty="0" smtClean="0"/>
              <a:t> </a:t>
            </a:r>
            <a:r>
              <a:rPr lang="ru-RU" sz="2400" dirty="0" err="1" smtClean="0"/>
              <a:t>дією</a:t>
            </a:r>
            <a:r>
              <a:rPr lang="ru-RU" sz="2400" dirty="0" smtClean="0"/>
              <a:t> </a:t>
            </a:r>
            <a:r>
              <a:rPr lang="ru-RU" sz="2400" dirty="0" err="1" smtClean="0"/>
              <a:t>внутрішніх</a:t>
            </a:r>
            <a:r>
              <a:rPr lang="ru-RU" sz="2400" dirty="0" smtClean="0"/>
              <a:t> сил, </a:t>
            </a:r>
            <a:r>
              <a:rPr lang="ru-RU" sz="2400" dirty="0" err="1" smtClean="0"/>
              <a:t>називають</a:t>
            </a:r>
            <a:r>
              <a:rPr lang="ru-RU" sz="2400" dirty="0" smtClean="0"/>
              <a:t> </a:t>
            </a:r>
            <a:r>
              <a:rPr lang="ru-RU" sz="2400" b="1" dirty="0" err="1" smtClean="0"/>
              <a:t>вільними</a:t>
            </a:r>
            <a:r>
              <a:rPr lang="ru-RU" sz="2400" dirty="0" smtClean="0"/>
              <a:t>. </a:t>
            </a:r>
            <a:r>
              <a:rPr lang="ru-RU" sz="2400" dirty="0" err="1" smtClean="0"/>
              <a:t>Щоб</a:t>
            </a:r>
            <a:r>
              <a:rPr lang="ru-RU" sz="2400" dirty="0" smtClean="0"/>
              <a:t> система </a:t>
            </a:r>
            <a:r>
              <a:rPr lang="ru-RU" sz="2400" dirty="0" err="1" smtClean="0"/>
              <a:t>виконувала</a:t>
            </a:r>
            <a:r>
              <a:rPr lang="ru-RU" sz="2400" dirty="0" smtClean="0"/>
              <a:t> </a:t>
            </a:r>
            <a:r>
              <a:rPr lang="ru-RU" sz="2400" dirty="0" err="1" smtClean="0"/>
              <a:t>ці</a:t>
            </a:r>
            <a:r>
              <a:rPr lang="ru-RU" sz="2400" dirty="0" smtClean="0"/>
              <a:t> </a:t>
            </a:r>
            <a:r>
              <a:rPr lang="ru-RU" sz="2400" dirty="0" err="1" smtClean="0"/>
              <a:t>коливання</a:t>
            </a:r>
            <a:r>
              <a:rPr lang="ru-RU" sz="2400" dirty="0" smtClean="0"/>
              <a:t>, треба </a:t>
            </a:r>
            <a:r>
              <a:rPr lang="ru-RU" sz="2400" dirty="0" err="1" smtClean="0"/>
              <a:t>вивести</a:t>
            </a:r>
            <a:r>
              <a:rPr lang="ru-RU" sz="2400" dirty="0" smtClean="0"/>
              <a:t> </a:t>
            </a:r>
            <a:r>
              <a:rPr lang="ru-RU" sz="2400" dirty="0" err="1" smtClean="0"/>
              <a:t>тіло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положення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рівноваги</a:t>
            </a:r>
            <a:r>
              <a:rPr lang="ru-RU" sz="2400" dirty="0" smtClean="0"/>
              <a:t>, </a:t>
            </a:r>
            <a:r>
              <a:rPr lang="ru-RU" sz="2400" dirty="0" err="1" smtClean="0"/>
              <a:t>тобто</a:t>
            </a:r>
            <a:r>
              <a:rPr lang="ru-RU" sz="2400" dirty="0" smtClean="0"/>
              <a:t> </a:t>
            </a:r>
            <a:r>
              <a:rPr lang="ru-RU" sz="2400" dirty="0" err="1" smtClean="0"/>
              <a:t>надати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коливальній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системі</a:t>
            </a:r>
            <a:r>
              <a:rPr lang="ru-RU" sz="2400" dirty="0" smtClean="0"/>
              <a:t> </a:t>
            </a:r>
            <a:r>
              <a:rPr lang="ru-RU" sz="2400" dirty="0" err="1" smtClean="0"/>
              <a:t>енергію</a:t>
            </a:r>
            <a:r>
              <a:rPr lang="ru-RU" sz="2400" dirty="0" smtClean="0"/>
              <a:t>. При </a:t>
            </a:r>
            <a:r>
              <a:rPr lang="ru-RU" sz="2400" dirty="0" err="1" smtClean="0"/>
              <a:t>цьому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рівнодійна</a:t>
            </a:r>
            <a:r>
              <a:rPr lang="ru-RU" sz="2400" dirty="0" smtClean="0"/>
              <a:t> </a:t>
            </a:r>
            <a:r>
              <a:rPr lang="ru-RU" sz="2400" dirty="0" err="1" smtClean="0"/>
              <a:t>всіх</a:t>
            </a:r>
            <a:r>
              <a:rPr lang="ru-RU" sz="2400" dirty="0" smtClean="0"/>
              <a:t> сил,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діють</a:t>
            </a:r>
            <a:r>
              <a:rPr lang="ru-RU" sz="2400" dirty="0" smtClean="0"/>
              <a:t> на </a:t>
            </a:r>
            <a:r>
              <a:rPr lang="ru-RU" sz="2400" dirty="0" err="1" smtClean="0"/>
              <a:t>тіло</a:t>
            </a:r>
            <a:r>
              <a:rPr lang="ru-RU" sz="2400" dirty="0" smtClean="0"/>
              <a:t>, </a:t>
            </a:r>
            <a:r>
              <a:rPr lang="ru-RU" sz="2400" dirty="0" err="1" smtClean="0"/>
              <a:t>має</a:t>
            </a:r>
            <a:r>
              <a:rPr lang="ru-RU" sz="2400" dirty="0" smtClean="0"/>
              <a:t> бути </a:t>
            </a:r>
            <a:r>
              <a:rPr lang="ru-RU" sz="2400" dirty="0" err="1" smtClean="0"/>
              <a:t>відмінною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нуля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спрямованою</a:t>
            </a:r>
            <a:r>
              <a:rPr lang="ru-RU" sz="2400" dirty="0" smtClean="0"/>
              <a:t> до </a:t>
            </a:r>
            <a:r>
              <a:rPr lang="ru-RU" sz="2400" dirty="0" err="1" smtClean="0"/>
              <a:t>положення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рівноваги</a:t>
            </a:r>
            <a:r>
              <a:rPr lang="ru-RU" sz="2400" dirty="0" smtClean="0"/>
              <a:t>, в </a:t>
            </a:r>
            <a:r>
              <a:rPr lang="ru-RU" sz="2400" dirty="0" err="1" smtClean="0"/>
              <a:t>якому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рівнодійна</a:t>
            </a:r>
            <a:r>
              <a:rPr lang="ru-RU" sz="2400" dirty="0" smtClean="0"/>
              <a:t> </a:t>
            </a:r>
            <a:r>
              <a:rPr lang="ru-RU" sz="2400" dirty="0" err="1" smtClean="0"/>
              <a:t>дорівнює</a:t>
            </a:r>
            <a:r>
              <a:rPr lang="ru-RU" sz="2400" dirty="0" smtClean="0"/>
              <a:t> нулю. </a:t>
            </a:r>
            <a:r>
              <a:rPr lang="ru-RU" sz="2400" dirty="0" err="1" smtClean="0"/>
              <a:t>Вільні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коливання</a:t>
            </a:r>
            <a:r>
              <a:rPr lang="ru-RU" sz="2400" dirty="0" smtClean="0"/>
              <a:t> </a:t>
            </a:r>
            <a:r>
              <a:rPr lang="ru-RU" sz="2400" dirty="0" smtClean="0"/>
              <a:t>не </a:t>
            </a:r>
            <a:r>
              <a:rPr lang="ru-RU" sz="2400" dirty="0" err="1" smtClean="0"/>
              <a:t>виникали</a:t>
            </a:r>
            <a:r>
              <a:rPr lang="ru-RU" sz="2400" dirty="0" smtClean="0"/>
              <a:t> </a:t>
            </a:r>
            <a:r>
              <a:rPr lang="ru-RU" sz="2400" dirty="0" smtClean="0"/>
              <a:t>б, </a:t>
            </a:r>
            <a:r>
              <a:rPr lang="ru-RU" sz="2400" dirty="0" err="1" smtClean="0"/>
              <a:t>якби</a:t>
            </a:r>
            <a:r>
              <a:rPr lang="ru-RU" sz="2400" dirty="0" smtClean="0"/>
              <a:t> не </a:t>
            </a:r>
            <a:r>
              <a:rPr lang="ru-RU" sz="2400" dirty="0" err="1" smtClean="0"/>
              <a:t>було</a:t>
            </a:r>
            <a:r>
              <a:rPr lang="ru-RU" sz="2400" dirty="0" smtClean="0"/>
              <a:t> </a:t>
            </a:r>
            <a:r>
              <a:rPr lang="ru-RU" sz="2400" dirty="0" err="1" smtClean="0"/>
              <a:t>впливу</a:t>
            </a:r>
            <a:r>
              <a:rPr lang="ru-RU" sz="2400" dirty="0" smtClean="0"/>
              <a:t> </a:t>
            </a:r>
            <a:r>
              <a:rPr lang="ru-RU" sz="2400" dirty="0" err="1" smtClean="0"/>
              <a:t>зовнішніх</a:t>
            </a:r>
            <a:r>
              <a:rPr lang="ru-RU" sz="2400" dirty="0" smtClean="0"/>
              <a:t> сил. </a:t>
            </a:r>
            <a:r>
              <a:rPr lang="ru-RU" sz="2400" dirty="0" err="1" smtClean="0"/>
              <a:t>Цього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досягти</a:t>
            </a:r>
            <a:r>
              <a:rPr lang="ru-RU" sz="2400" dirty="0" smtClean="0"/>
              <a:t> </a:t>
            </a:r>
            <a:r>
              <a:rPr lang="ru-RU" sz="2400" dirty="0" err="1" smtClean="0"/>
              <a:t>неможливо</a:t>
            </a:r>
            <a:r>
              <a:rPr lang="ru-RU" sz="2400" dirty="0" smtClean="0"/>
              <a:t>, тому </a:t>
            </a:r>
            <a:r>
              <a:rPr lang="ru-RU" sz="2400" dirty="0" err="1" smtClean="0"/>
              <a:t>вільні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коливання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абстракція</a:t>
            </a:r>
            <a:r>
              <a:rPr lang="ru-RU" sz="2400" dirty="0" smtClean="0"/>
              <a:t>. Вони </a:t>
            </a:r>
            <a:r>
              <a:rPr lang="ru-RU" sz="2400" dirty="0" err="1" smtClean="0"/>
              <a:t>з</a:t>
            </a:r>
            <a:r>
              <a:rPr lang="ru-RU" sz="2400" dirty="0" smtClean="0"/>
              <a:t> часом </a:t>
            </a:r>
            <a:r>
              <a:rPr lang="ru-RU" sz="2400" dirty="0" err="1" smtClean="0"/>
              <a:t>стають</a:t>
            </a:r>
            <a:r>
              <a:rPr lang="ru-RU" sz="2400" dirty="0" smtClean="0"/>
              <a:t> </a:t>
            </a:r>
            <a:r>
              <a:rPr lang="ru-RU" sz="2400" dirty="0" err="1" smtClean="0"/>
              <a:t>згасальними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school.xvatit.com/images/8/8a/2004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838200"/>
            <a:ext cx="6242914" cy="586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7400" y="990600"/>
            <a:ext cx="50323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err="1" smtClean="0"/>
              <a:t>Вимушені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коливання</a:t>
            </a: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62000" y="2057400"/>
            <a:ext cx="7772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u="sng" dirty="0" err="1" smtClean="0"/>
              <a:t>Вимушені</a:t>
            </a:r>
            <a:r>
              <a:rPr lang="ru-RU" sz="3200" u="sng" dirty="0" smtClean="0"/>
              <a:t> </a:t>
            </a:r>
            <a:r>
              <a:rPr lang="ru-RU" sz="3200" u="sng" dirty="0" err="1" smtClean="0"/>
              <a:t>коливання</a:t>
            </a:r>
            <a:r>
              <a:rPr lang="ru-RU" sz="3200" u="sng" dirty="0" smtClean="0"/>
              <a:t> </a:t>
            </a:r>
            <a:r>
              <a:rPr lang="ru-RU" sz="3200" dirty="0" smtClean="0"/>
              <a:t>- </a:t>
            </a:r>
            <a:r>
              <a:rPr lang="ru-RU" sz="3200" dirty="0" err="1" smtClean="0"/>
              <a:t>коливання</a:t>
            </a:r>
            <a:r>
              <a:rPr lang="ru-RU" sz="3200" dirty="0" smtClean="0"/>
              <a:t>, </a:t>
            </a:r>
            <a:r>
              <a:rPr lang="ru-RU" sz="3200" dirty="0" err="1" smtClean="0"/>
              <a:t>які</a:t>
            </a:r>
            <a:r>
              <a:rPr lang="ru-RU" sz="3200" dirty="0" smtClean="0"/>
              <a:t> </a:t>
            </a:r>
            <a:r>
              <a:rPr lang="ru-RU" sz="3200" dirty="0" err="1" smtClean="0"/>
              <a:t>відбуваються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під</a:t>
            </a:r>
            <a:r>
              <a:rPr lang="ru-RU" sz="3200" dirty="0" smtClean="0"/>
              <a:t> </a:t>
            </a:r>
            <a:r>
              <a:rPr lang="ru-RU" sz="3200" dirty="0" err="1" smtClean="0"/>
              <a:t>дією</a:t>
            </a:r>
            <a:r>
              <a:rPr lang="ru-RU" sz="3200" dirty="0" smtClean="0"/>
              <a:t> </a:t>
            </a:r>
            <a:r>
              <a:rPr lang="ru-RU" sz="3200" dirty="0" err="1" smtClean="0"/>
              <a:t>зовнішньої</a:t>
            </a:r>
            <a:r>
              <a:rPr lang="ru-RU" sz="3200" dirty="0" smtClean="0"/>
              <a:t> (</a:t>
            </a:r>
            <a:r>
              <a:rPr lang="ru-RU" sz="3200" dirty="0" err="1" smtClean="0"/>
              <a:t>будь-якої</a:t>
            </a:r>
            <a:r>
              <a:rPr lang="ru-RU" sz="3200" dirty="0" smtClean="0"/>
              <a:t>, яка </a:t>
            </a:r>
            <a:r>
              <a:rPr lang="ru-RU" sz="3200" dirty="0" err="1" smtClean="0"/>
              <a:t>змушує</a:t>
            </a:r>
            <a:r>
              <a:rPr lang="ru-RU" sz="3200" dirty="0" smtClean="0"/>
              <a:t> </a:t>
            </a:r>
            <a:r>
              <a:rPr lang="ru-RU" sz="3200" dirty="0" err="1" smtClean="0"/>
              <a:t>відбуватися</a:t>
            </a:r>
            <a:r>
              <a:rPr lang="ru-RU" sz="3200" dirty="0" smtClean="0"/>
              <a:t> </a:t>
            </a:r>
            <a:r>
              <a:rPr lang="ru-RU" sz="3200" dirty="0" err="1" smtClean="0"/>
              <a:t>коливання</a:t>
            </a:r>
            <a:r>
              <a:rPr lang="ru-RU" sz="3200" dirty="0" smtClean="0"/>
              <a:t>) </a:t>
            </a:r>
            <a:r>
              <a:rPr lang="ru-RU" sz="3200" dirty="0" err="1" smtClean="0"/>
              <a:t>сили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subject.com.ua/textbook/physics/11klas/11klas.files/image2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066800"/>
            <a:ext cx="5105400" cy="5312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1752600"/>
            <a:ext cx="71628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b="1" u="sng" dirty="0" smtClean="0"/>
              <a:t>Коливання</a:t>
            </a:r>
            <a:r>
              <a:rPr lang="uk-UA" sz="4400" dirty="0" smtClean="0"/>
              <a:t> – фізичний процес, під час якого чергуються інтервали збільшення і зменшення фізичної величини </a:t>
            </a:r>
            <a:endParaRPr lang="ru-RU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4800" y="1143000"/>
            <a:ext cx="39624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Коливання</a:t>
            </a:r>
            <a:r>
              <a:rPr lang="ru-RU" sz="2000" dirty="0" smtClean="0"/>
              <a:t> — </a:t>
            </a:r>
            <a:r>
              <a:rPr lang="ru-RU" sz="2000" dirty="0" smtClean="0"/>
              <a:t>найпоширеніша</a:t>
            </a:r>
            <a:r>
              <a:rPr lang="ru-RU" sz="2000" dirty="0" smtClean="0"/>
              <a:t> форма </a:t>
            </a:r>
            <a:r>
              <a:rPr lang="ru-RU" sz="2000" dirty="0" smtClean="0"/>
              <a:t>руху</a:t>
            </a:r>
            <a:r>
              <a:rPr lang="ru-RU" sz="2000" dirty="0" smtClean="0"/>
              <a:t> в </a:t>
            </a:r>
            <a:r>
              <a:rPr lang="ru-RU" sz="2000" dirty="0" smtClean="0"/>
              <a:t>навколишньому</a:t>
            </a:r>
            <a:r>
              <a:rPr lang="ru-RU" sz="2000" dirty="0" smtClean="0"/>
              <a:t> </a:t>
            </a:r>
            <a:r>
              <a:rPr lang="ru-RU" sz="2000" dirty="0" smtClean="0"/>
              <a:t>світі</a:t>
            </a:r>
            <a:r>
              <a:rPr lang="ru-RU" sz="2000" dirty="0" smtClean="0"/>
              <a:t> та </a:t>
            </a:r>
            <a:r>
              <a:rPr lang="ru-RU" sz="2000" dirty="0" smtClean="0"/>
              <a:t>техніці</a:t>
            </a:r>
            <a:r>
              <a:rPr lang="ru-RU" sz="2000" dirty="0" smtClean="0"/>
              <a:t>. </a:t>
            </a:r>
            <a:r>
              <a:rPr lang="ru-RU" sz="2000" dirty="0" smtClean="0"/>
              <a:t>Коливаються</a:t>
            </a:r>
            <a:r>
              <a:rPr lang="ru-RU" sz="2000" dirty="0" smtClean="0"/>
              <a:t> дерева </a:t>
            </a:r>
            <a:r>
              <a:rPr lang="ru-RU" sz="2000" dirty="0" smtClean="0"/>
              <a:t>під</a:t>
            </a:r>
            <a:r>
              <a:rPr lang="ru-RU" sz="2000" dirty="0" smtClean="0"/>
              <a:t> </a:t>
            </a:r>
            <a:r>
              <a:rPr lang="ru-RU" sz="2000" dirty="0" smtClean="0"/>
              <a:t>дією</a:t>
            </a:r>
            <a:r>
              <a:rPr lang="ru-RU" sz="2000" dirty="0" smtClean="0"/>
              <a:t> </a:t>
            </a:r>
            <a:r>
              <a:rPr lang="ru-RU" sz="2000" dirty="0" smtClean="0"/>
              <a:t>вітру</a:t>
            </a:r>
            <a:r>
              <a:rPr lang="ru-RU" sz="2000" dirty="0" smtClean="0"/>
              <a:t>, </a:t>
            </a:r>
            <a:r>
              <a:rPr lang="ru-RU" sz="2000" dirty="0" smtClean="0"/>
              <a:t>поршні</a:t>
            </a:r>
            <a:r>
              <a:rPr lang="ru-RU" sz="2000" dirty="0" smtClean="0"/>
              <a:t> у </a:t>
            </a:r>
            <a:r>
              <a:rPr lang="ru-RU" sz="2000" dirty="0" smtClean="0"/>
              <a:t>двигуні</a:t>
            </a:r>
            <a:r>
              <a:rPr lang="ru-RU" sz="2000" dirty="0" smtClean="0"/>
              <a:t> </a:t>
            </a:r>
            <a:r>
              <a:rPr lang="ru-RU" sz="2000" dirty="0" smtClean="0"/>
              <a:t>автомобіля</a:t>
            </a:r>
            <a:r>
              <a:rPr lang="ru-RU" sz="2000" dirty="0" smtClean="0"/>
              <a:t> </a:t>
            </a:r>
            <a:r>
              <a:rPr lang="ru-RU" sz="2000" dirty="0" smtClean="0"/>
              <a:t>тощо</a:t>
            </a:r>
            <a:r>
              <a:rPr lang="ru-RU" sz="2000" dirty="0" smtClean="0"/>
              <a:t>. Ми </a:t>
            </a:r>
            <a:r>
              <a:rPr lang="ru-RU" sz="2000" dirty="0" smtClean="0"/>
              <a:t>можемо</a:t>
            </a:r>
            <a:r>
              <a:rPr lang="ru-RU" sz="2000" dirty="0" smtClean="0"/>
              <a:t> </a:t>
            </a:r>
            <a:r>
              <a:rPr lang="ru-RU" sz="2000" dirty="0" smtClean="0"/>
              <a:t>розмовляти</a:t>
            </a:r>
            <a:r>
              <a:rPr lang="ru-RU" sz="2000" dirty="0" smtClean="0"/>
              <a:t> </a:t>
            </a:r>
            <a:r>
              <a:rPr lang="ru-RU" sz="2000" dirty="0" smtClean="0"/>
              <a:t>і</a:t>
            </a:r>
            <a:r>
              <a:rPr lang="ru-RU" sz="2000" dirty="0" smtClean="0"/>
              <a:t> </a:t>
            </a:r>
            <a:r>
              <a:rPr lang="ru-RU" sz="2000" dirty="0" smtClean="0"/>
              <a:t>чути</a:t>
            </a:r>
            <a:r>
              <a:rPr lang="ru-RU" sz="2000" dirty="0" smtClean="0"/>
              <a:t> звуки </a:t>
            </a:r>
            <a:r>
              <a:rPr lang="ru-RU" sz="2000" dirty="0" smtClean="0"/>
              <a:t>завдяки</a:t>
            </a:r>
            <a:r>
              <a:rPr lang="ru-RU" sz="2000" dirty="0" smtClean="0"/>
              <a:t> </a:t>
            </a:r>
            <a:r>
              <a:rPr lang="ru-RU" sz="2000" dirty="0" smtClean="0"/>
              <a:t>коливанням</a:t>
            </a:r>
            <a:r>
              <a:rPr lang="ru-RU" sz="2000" dirty="0" smtClean="0"/>
              <a:t> </a:t>
            </a:r>
            <a:r>
              <a:rPr lang="ru-RU" sz="2000" dirty="0" smtClean="0"/>
              <a:t>голосових</a:t>
            </a:r>
            <a:r>
              <a:rPr lang="ru-RU" sz="2000" dirty="0" smtClean="0"/>
              <a:t> </a:t>
            </a:r>
            <a:r>
              <a:rPr lang="ru-RU" sz="2000" dirty="0" smtClean="0"/>
              <a:t>зв'язок</a:t>
            </a:r>
            <a:r>
              <a:rPr lang="ru-RU" sz="2000" dirty="0" smtClean="0"/>
              <a:t>, </a:t>
            </a:r>
            <a:r>
              <a:rPr lang="ru-RU" sz="2000" dirty="0" smtClean="0"/>
              <a:t>повітря</a:t>
            </a:r>
            <a:r>
              <a:rPr lang="ru-RU" sz="2000" dirty="0" smtClean="0"/>
              <a:t> </a:t>
            </a:r>
            <a:r>
              <a:rPr lang="ru-RU" sz="2000" dirty="0" smtClean="0"/>
              <a:t>і</a:t>
            </a:r>
            <a:r>
              <a:rPr lang="ru-RU" sz="2000" dirty="0" smtClean="0"/>
              <a:t> </a:t>
            </a:r>
            <a:r>
              <a:rPr lang="ru-RU" sz="2000" dirty="0" smtClean="0"/>
              <a:t>барабанних</a:t>
            </a:r>
            <a:r>
              <a:rPr lang="ru-RU" sz="2000" dirty="0" smtClean="0"/>
              <a:t> </a:t>
            </a:r>
            <a:r>
              <a:rPr lang="ru-RU" sz="2000" dirty="0" smtClean="0"/>
              <a:t>перетинок</a:t>
            </a:r>
            <a:r>
              <a:rPr lang="ru-RU" sz="2000" dirty="0" smtClean="0"/>
              <a:t>; </a:t>
            </a:r>
            <a:r>
              <a:rPr lang="ru-RU" sz="2000" dirty="0" smtClean="0"/>
              <a:t>коливається</a:t>
            </a:r>
            <a:r>
              <a:rPr lang="ru-RU" sz="2000" dirty="0" smtClean="0"/>
              <a:t> </a:t>
            </a:r>
            <a:r>
              <a:rPr lang="ru-RU" sz="2000" dirty="0" smtClean="0"/>
              <a:t>серце</a:t>
            </a:r>
            <a:r>
              <a:rPr lang="ru-RU" sz="2000" dirty="0" smtClean="0"/>
              <a:t>. </a:t>
            </a:r>
            <a:r>
              <a:rPr lang="ru-RU" sz="2000" dirty="0" smtClean="0"/>
              <a:t>Це</a:t>
            </a:r>
            <a:r>
              <a:rPr lang="ru-RU" sz="2000" dirty="0" smtClean="0"/>
              <a:t> все — </a:t>
            </a:r>
            <a:r>
              <a:rPr lang="ru-RU" sz="2000" dirty="0" smtClean="0"/>
              <a:t>приклади</a:t>
            </a:r>
            <a:r>
              <a:rPr lang="ru-RU" sz="2000" dirty="0" smtClean="0"/>
              <a:t> </a:t>
            </a:r>
            <a:r>
              <a:rPr lang="ru-RU" sz="2000" dirty="0" smtClean="0"/>
              <a:t>механічних</a:t>
            </a:r>
            <a:r>
              <a:rPr lang="ru-RU" sz="2000" dirty="0" smtClean="0"/>
              <a:t> </a:t>
            </a:r>
            <a:r>
              <a:rPr lang="ru-RU" sz="2000" dirty="0" smtClean="0"/>
              <a:t>коливань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15362" name="Picture 2" descr="http://www.conceptfitness.com.ua/images/products/big_9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838200"/>
            <a:ext cx="3505200" cy="3004457"/>
          </a:xfrm>
          <a:prstGeom prst="rect">
            <a:avLst/>
          </a:prstGeom>
          <a:noFill/>
        </p:spPr>
      </p:pic>
      <p:pic>
        <p:nvPicPr>
          <p:cNvPr id="15364" name="Picture 4" descr="http://os1.i.ua/3/1/7975461_485b231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3962400"/>
            <a:ext cx="3788228" cy="2514600"/>
          </a:xfrm>
          <a:prstGeom prst="rect">
            <a:avLst/>
          </a:prstGeom>
          <a:noFill/>
        </p:spPr>
      </p:pic>
      <p:pic>
        <p:nvPicPr>
          <p:cNvPr id="15366" name="Picture 6" descr="http://www.umeivse.ru/wp-content/uploads/905-guitarstring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4572000"/>
            <a:ext cx="3806825" cy="19798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19400" y="12954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4800" b="1" dirty="0" smtClean="0"/>
              <a:t>Коливання</a:t>
            </a:r>
            <a:endParaRPr lang="ru-RU" sz="4800" b="1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562600" y="2133600"/>
            <a:ext cx="6858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2895600" y="2133600"/>
            <a:ext cx="7620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95400" y="3352800"/>
            <a:ext cx="2971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 smtClean="0"/>
              <a:t>Періодичні</a:t>
            </a:r>
            <a:endParaRPr lang="ru-RU" sz="28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114800" y="342900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dirty="0" err="1" smtClean="0"/>
              <a:t>Неперіодичні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1447800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u="sng" dirty="0" err="1" smtClean="0"/>
              <a:t>Періодичним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називають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такий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процес</a:t>
            </a:r>
            <a:r>
              <a:rPr lang="ru-RU" sz="2400" dirty="0" smtClean="0"/>
              <a:t>, за </a:t>
            </a:r>
            <a:r>
              <a:rPr lang="ru-RU" sz="2400" dirty="0" err="1" smtClean="0"/>
              <a:t>якого</a:t>
            </a:r>
            <a:r>
              <a:rPr lang="ru-RU" sz="2400" dirty="0" smtClean="0"/>
              <a:t> величина,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коливається</a:t>
            </a:r>
            <a:r>
              <a:rPr lang="ru-RU" sz="2400" dirty="0" smtClean="0"/>
              <a:t> взята у </a:t>
            </a:r>
            <a:r>
              <a:rPr lang="ru-RU" sz="2400" dirty="0" err="1" smtClean="0"/>
              <a:t>будь-який</a:t>
            </a:r>
            <a:r>
              <a:rPr lang="ru-RU" sz="2400" dirty="0" smtClean="0"/>
              <a:t> момент часу, через </a:t>
            </a:r>
            <a:r>
              <a:rPr lang="ru-RU" sz="2400" dirty="0" err="1" smtClean="0"/>
              <a:t>певний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інтервал</a:t>
            </a:r>
            <a:r>
              <a:rPr lang="ru-RU" sz="2400" dirty="0" smtClean="0"/>
              <a:t> часу Т </a:t>
            </a:r>
            <a:r>
              <a:rPr lang="ru-RU" sz="2400" dirty="0" err="1" smtClean="0"/>
              <a:t>матиме</a:t>
            </a:r>
            <a:r>
              <a:rPr lang="ru-RU" sz="2400" dirty="0" smtClean="0"/>
              <a:t> те </a:t>
            </a:r>
            <a:r>
              <a:rPr lang="ru-RU" sz="2400" dirty="0" err="1" smtClean="0"/>
              <a:t>саме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значення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16386" name="Picture 2" descr="img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4114800"/>
            <a:ext cx="3276600" cy="7551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7400" y="914400"/>
            <a:ext cx="51113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/>
              <a:t>Механічні коливання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71600" y="2590800"/>
            <a:ext cx="6629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/>
              <a:t>Механічні коливання</a:t>
            </a:r>
            <a:r>
              <a:rPr lang="vi-VN" sz="2800" dirty="0" smtClean="0"/>
              <a:t> — це фізичний процес у механіці, під час якого чергуються інтервали збільшення і зменшення фізичної величини</a:t>
            </a:r>
            <a:r>
              <a:rPr lang="vi-VN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1143000"/>
            <a:ext cx="845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/>
              <a:t>Бувають</a:t>
            </a:r>
            <a:r>
              <a:rPr lang="ru-RU" dirty="0" smtClean="0"/>
              <a:t> </a:t>
            </a:r>
            <a:r>
              <a:rPr lang="ru-RU" dirty="0" err="1" smtClean="0"/>
              <a:t>прості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складні</a:t>
            </a:r>
            <a:r>
              <a:rPr lang="ru-RU" dirty="0" smtClean="0"/>
              <a:t>. </a:t>
            </a:r>
            <a:r>
              <a:rPr lang="ru-RU" i="1" u="sng" dirty="0" err="1" smtClean="0"/>
              <a:t>Складні</a:t>
            </a:r>
            <a:r>
              <a:rPr lang="ru-RU" u="sng" dirty="0" smtClean="0"/>
              <a:t> </a:t>
            </a:r>
            <a:r>
              <a:rPr lang="ru-RU" u="sng" dirty="0" err="1" smtClean="0"/>
              <a:t>коливання</a:t>
            </a:r>
            <a:r>
              <a:rPr lang="ru-RU" u="sng" dirty="0" smtClean="0"/>
              <a:t>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певним</a:t>
            </a:r>
            <a:r>
              <a:rPr lang="ru-RU" dirty="0" smtClean="0"/>
              <a:t> чином </a:t>
            </a:r>
            <a:r>
              <a:rPr lang="ru-RU" dirty="0" err="1" smtClean="0"/>
              <a:t>скомбіновані</a:t>
            </a:r>
            <a:r>
              <a:rPr lang="ru-RU" dirty="0" smtClean="0"/>
              <a:t> </a:t>
            </a:r>
            <a:r>
              <a:rPr lang="ru-RU" dirty="0" err="1" smtClean="0"/>
              <a:t>прості</a:t>
            </a:r>
            <a:r>
              <a:rPr lang="ru-RU" dirty="0" smtClean="0"/>
              <a:t>. Вони </a:t>
            </a: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 smtClean="0"/>
              <a:t>спостерігаються</a:t>
            </a:r>
            <a:r>
              <a:rPr lang="ru-RU" dirty="0" smtClean="0"/>
              <a:t> в </a:t>
            </a:r>
            <a:r>
              <a:rPr lang="ru-RU" dirty="0" err="1" smtClean="0"/>
              <a:t>живих</a:t>
            </a:r>
            <a:r>
              <a:rPr lang="ru-RU" dirty="0" smtClean="0"/>
              <a:t> </a:t>
            </a:r>
            <a:r>
              <a:rPr lang="ru-RU" dirty="0" err="1" smtClean="0"/>
              <a:t>організмах</a:t>
            </a:r>
            <a:r>
              <a:rPr lang="ru-RU" dirty="0" smtClean="0"/>
              <a:t>.</a:t>
            </a:r>
            <a:r>
              <a:rPr lang="ru-RU" u="sng" dirty="0" smtClean="0"/>
              <a:t> </a:t>
            </a:r>
            <a:r>
              <a:rPr lang="ru-RU" i="1" u="sng" dirty="0" err="1" smtClean="0"/>
              <a:t>Прості</a:t>
            </a:r>
            <a:r>
              <a:rPr lang="ru-RU" u="sng" dirty="0" smtClean="0"/>
              <a:t> </a:t>
            </a:r>
            <a:r>
              <a:rPr lang="ru-RU" u="sng" dirty="0" err="1" smtClean="0"/>
              <a:t>коливання</a:t>
            </a:r>
            <a:r>
              <a:rPr lang="ru-RU" u="sng" dirty="0" smtClean="0"/>
              <a:t> </a:t>
            </a:r>
            <a:r>
              <a:rPr lang="ru-RU" dirty="0" smtClean="0"/>
              <a:t>в свою </a:t>
            </a:r>
            <a:r>
              <a:rPr lang="ru-RU" dirty="0" err="1" smtClean="0"/>
              <a:t>чергу</a:t>
            </a:r>
            <a:r>
              <a:rPr lang="ru-RU" dirty="0" smtClean="0"/>
              <a:t> </a:t>
            </a:r>
            <a:r>
              <a:rPr lang="ru-RU" dirty="0" err="1" smtClean="0"/>
              <a:t>поділяються</a:t>
            </a:r>
            <a:r>
              <a:rPr lang="ru-RU" dirty="0" smtClean="0"/>
              <a:t> на: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19200" y="2514600"/>
            <a:ext cx="7086600" cy="210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C00000"/>
                </a:solidFill>
              </a:rPr>
              <a:t>а)</a:t>
            </a:r>
            <a:r>
              <a:rPr lang="ru-RU" i="1" u="sng" dirty="0" smtClean="0">
                <a:solidFill>
                  <a:srgbClr val="C00000"/>
                </a:solidFill>
              </a:rPr>
              <a:t> </a:t>
            </a:r>
            <a:r>
              <a:rPr lang="ru-RU" i="1" u="sng" dirty="0" err="1" smtClean="0"/>
              <a:t>гармонічні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коливання</a:t>
            </a:r>
            <a:r>
              <a:rPr lang="ru-RU" dirty="0" smtClean="0"/>
              <a:t> —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коливання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відбуваються</a:t>
            </a:r>
            <a:r>
              <a:rPr lang="ru-RU" dirty="0" smtClean="0"/>
              <a:t> за законом синуса </a:t>
            </a:r>
            <a:r>
              <a:rPr lang="ru-RU" dirty="0" err="1" smtClean="0"/>
              <a:t>або</a:t>
            </a:r>
            <a:r>
              <a:rPr lang="ru-RU" dirty="0" smtClean="0"/>
              <a:t> косинуса;</a:t>
            </a:r>
          </a:p>
          <a:p>
            <a:pPr algn="just"/>
            <a:r>
              <a:rPr lang="ru-RU" dirty="0" smtClean="0">
                <a:solidFill>
                  <a:srgbClr val="C00000"/>
                </a:solidFill>
              </a:rPr>
              <a:t>б) </a:t>
            </a:r>
            <a:r>
              <a:rPr lang="ru-RU" i="1" u="sng" dirty="0" err="1" smtClean="0"/>
              <a:t>Реальні</a:t>
            </a:r>
            <a:r>
              <a:rPr lang="ru-RU" i="1" u="sng" dirty="0" smtClean="0"/>
              <a:t> (</a:t>
            </a:r>
            <a:r>
              <a:rPr lang="ru-RU" i="1" u="sng" dirty="0" err="1" smtClean="0"/>
              <a:t>згасаючі</a:t>
            </a:r>
            <a:r>
              <a:rPr lang="ru-RU" i="1" u="sng" dirty="0" smtClean="0"/>
              <a:t>) </a:t>
            </a:r>
            <a:r>
              <a:rPr lang="ru-RU" i="1" u="sng" dirty="0" err="1" smtClean="0"/>
              <a:t>коливання</a:t>
            </a:r>
            <a:r>
              <a:rPr lang="ru-RU" dirty="0" smtClean="0"/>
              <a:t> —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коливання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в </a:t>
            </a:r>
            <a:r>
              <a:rPr lang="ru-RU" dirty="0" err="1" smtClean="0"/>
              <a:t>природі</a:t>
            </a:r>
            <a:r>
              <a:rPr lang="ru-RU" dirty="0" smtClean="0"/>
              <a:t>,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згасають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>
                <a:solidFill>
                  <a:srgbClr val="C00000"/>
                </a:solidFill>
              </a:rPr>
              <a:t>в) </a:t>
            </a:r>
            <a:r>
              <a:rPr lang="ru-RU" i="1" u="sng" dirty="0" err="1" smtClean="0"/>
              <a:t>вимушені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коливання</a:t>
            </a:r>
            <a:r>
              <a:rPr lang="ru-RU" dirty="0" smtClean="0"/>
              <a:t> — </a:t>
            </a:r>
            <a:r>
              <a:rPr lang="ru-RU" dirty="0" err="1" smtClean="0"/>
              <a:t>відбуваються</a:t>
            </a:r>
            <a:r>
              <a:rPr lang="ru-RU" dirty="0" smtClean="0"/>
              <a:t> при </a:t>
            </a:r>
            <a:r>
              <a:rPr lang="ru-RU" dirty="0" err="1" smtClean="0"/>
              <a:t>дії</a:t>
            </a:r>
            <a:r>
              <a:rPr lang="ru-RU" dirty="0" smtClean="0"/>
              <a:t> на систему </a:t>
            </a:r>
            <a:r>
              <a:rPr lang="ru-RU" dirty="0" err="1" smtClean="0"/>
              <a:t>зовнішньої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, яка повинна </a:t>
            </a:r>
            <a:r>
              <a:rPr lang="ru-RU" dirty="0" err="1" smtClean="0"/>
              <a:t>діяти</a:t>
            </a:r>
            <a:r>
              <a:rPr lang="ru-RU" dirty="0" smtClean="0"/>
              <a:t> </a:t>
            </a:r>
            <a:r>
              <a:rPr lang="ru-RU" dirty="0" err="1" smtClean="0"/>
              <a:t>ритмічно</a:t>
            </a:r>
            <a:r>
              <a:rPr lang="ru-RU" dirty="0" smtClean="0"/>
              <a:t> (за законом </a:t>
            </a:r>
            <a:r>
              <a:rPr lang="ru-RU" dirty="0" err="1" smtClean="0"/>
              <a:t>гармонічних</a:t>
            </a:r>
            <a:r>
              <a:rPr lang="ru-RU" dirty="0" smtClean="0"/>
              <a:t> </a:t>
            </a:r>
            <a:r>
              <a:rPr lang="ru-RU" dirty="0" err="1" smtClean="0"/>
              <a:t>коливань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52600" y="1066800"/>
            <a:ext cx="58689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Гармонічні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коливання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62000" y="1905000"/>
            <a:ext cx="7620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 smtClean="0"/>
              <a:t>Найпростішими</a:t>
            </a:r>
            <a:r>
              <a:rPr lang="ru-RU" sz="2800" dirty="0" smtClean="0"/>
              <a:t> </a:t>
            </a:r>
            <a:r>
              <a:rPr lang="ru-RU" sz="2800" dirty="0" err="1" smtClean="0"/>
              <a:t>механічними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коливаннями</a:t>
            </a:r>
            <a:r>
              <a:rPr lang="ru-RU" sz="2800" dirty="0" smtClean="0"/>
              <a:t> </a:t>
            </a:r>
            <a:r>
              <a:rPr lang="ru-RU" sz="2800" dirty="0" err="1" smtClean="0"/>
              <a:t>є</a:t>
            </a:r>
            <a:r>
              <a:rPr lang="ru-RU" sz="2800" dirty="0" smtClean="0"/>
              <a:t> так </a:t>
            </a:r>
            <a:r>
              <a:rPr lang="ru-RU" sz="2800" dirty="0" err="1" smtClean="0"/>
              <a:t>звані</a:t>
            </a:r>
            <a:r>
              <a:rPr lang="ru-RU" sz="2800" dirty="0" smtClean="0"/>
              <a:t> </a:t>
            </a:r>
            <a:r>
              <a:rPr lang="ru-RU" sz="2800" dirty="0" err="1" smtClean="0"/>
              <a:t>гармонічні</a:t>
            </a:r>
            <a:r>
              <a:rPr lang="ru-RU" sz="2800" dirty="0" smtClean="0"/>
              <a:t> </a:t>
            </a:r>
            <a:r>
              <a:rPr lang="ru-RU" sz="2800" dirty="0" err="1" smtClean="0"/>
              <a:t>коливання</a:t>
            </a:r>
            <a:r>
              <a:rPr lang="ru-RU" sz="2800" dirty="0" smtClean="0"/>
              <a:t>. </a:t>
            </a:r>
            <a:r>
              <a:rPr lang="ru-RU" sz="2800" dirty="0" err="1" smtClean="0"/>
              <a:t>Гармонічними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вважають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коливаня</a:t>
            </a:r>
            <a:r>
              <a:rPr lang="ru-RU" sz="2800" dirty="0" smtClean="0"/>
              <a:t>, за </a:t>
            </a:r>
            <a:r>
              <a:rPr lang="ru-RU" sz="2800" dirty="0" err="1" smtClean="0"/>
              <a:t>яких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зміни</a:t>
            </a:r>
            <a:r>
              <a:rPr lang="ru-RU" sz="2800" dirty="0" smtClean="0"/>
              <a:t> </a:t>
            </a:r>
            <a:r>
              <a:rPr lang="ru-RU" sz="2800" dirty="0" err="1" smtClean="0"/>
              <a:t>фізичних</a:t>
            </a:r>
            <a:r>
              <a:rPr lang="ru-RU" sz="2800" dirty="0" smtClean="0"/>
              <a:t> величин </a:t>
            </a:r>
            <a:r>
              <a:rPr lang="ru-RU" sz="2800" dirty="0" err="1" smtClean="0"/>
              <a:t>з</a:t>
            </a:r>
            <a:r>
              <a:rPr lang="ru-RU" sz="2800" dirty="0" smtClean="0"/>
              <a:t> часом </a:t>
            </a:r>
            <a:r>
              <a:rPr lang="ru-RU" sz="2800" dirty="0" err="1" smtClean="0"/>
              <a:t>відбуваються</a:t>
            </a:r>
            <a:r>
              <a:rPr lang="ru-RU" sz="2800" dirty="0" smtClean="0"/>
              <a:t> за законами </a:t>
            </a:r>
            <a:r>
              <a:rPr lang="ru-RU" sz="2800" dirty="0" err="1" smtClean="0"/>
              <a:t>змін</a:t>
            </a:r>
            <a:r>
              <a:rPr lang="ru-RU" sz="2800" dirty="0" smtClean="0"/>
              <a:t> синуса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косинуса. </a:t>
            </a:r>
            <a:r>
              <a:rPr lang="ru-RU" sz="2800" dirty="0" err="1" smtClean="0"/>
              <a:t>їх</a:t>
            </a:r>
            <a:r>
              <a:rPr lang="ru-RU" sz="2800" dirty="0" smtClean="0"/>
              <a:t> </a:t>
            </a:r>
            <a:r>
              <a:rPr lang="ru-RU" sz="2800" dirty="0" err="1" smtClean="0"/>
              <a:t>вивчення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дає</a:t>
            </a:r>
            <a:r>
              <a:rPr lang="ru-RU" sz="2800" dirty="0" smtClean="0"/>
              <a:t> </a:t>
            </a:r>
            <a:r>
              <a:rPr lang="ru-RU" sz="2800" dirty="0" err="1" smtClean="0"/>
              <a:t>змогу</a:t>
            </a:r>
            <a:r>
              <a:rPr lang="ru-RU" sz="2800" dirty="0" smtClean="0"/>
              <a:t> </a:t>
            </a:r>
            <a:r>
              <a:rPr lang="ru-RU" sz="2800" dirty="0" err="1" smtClean="0"/>
              <a:t>досліджувати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складніші</a:t>
            </a:r>
            <a:r>
              <a:rPr lang="ru-RU" sz="2800" dirty="0" smtClean="0"/>
              <a:t> </a:t>
            </a:r>
            <a:r>
              <a:rPr lang="ru-RU" sz="2800" dirty="0" err="1" smtClean="0"/>
              <a:t>коливання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оскільки</a:t>
            </a:r>
            <a:r>
              <a:rPr lang="ru-RU" sz="2800" dirty="0" smtClean="0"/>
              <a:t> </a:t>
            </a:r>
            <a:r>
              <a:rPr lang="ru-RU" sz="2800" dirty="0" err="1" smtClean="0"/>
              <a:t>останні</a:t>
            </a:r>
            <a:r>
              <a:rPr lang="ru-RU" sz="2800" dirty="0" smtClean="0"/>
              <a:t> в </a:t>
            </a:r>
            <a:r>
              <a:rPr lang="ru-RU" sz="2800" dirty="0" err="1" smtClean="0"/>
              <a:t>багатьох</a:t>
            </a:r>
            <a:r>
              <a:rPr lang="ru-RU" sz="2800" dirty="0" smtClean="0"/>
              <a:t> </a:t>
            </a:r>
            <a:r>
              <a:rPr lang="ru-RU" sz="2800" dirty="0" err="1" smtClean="0"/>
              <a:t>випадках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можна</a:t>
            </a:r>
            <a:r>
              <a:rPr lang="ru-RU" sz="2800" dirty="0" smtClean="0"/>
              <a:t> </a:t>
            </a:r>
            <a:r>
              <a:rPr lang="ru-RU" sz="2800" dirty="0" err="1" smtClean="0"/>
              <a:t>вважати</a:t>
            </a:r>
            <a:r>
              <a:rPr lang="ru-RU" sz="2800" dirty="0" smtClean="0"/>
              <a:t> такими,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складаються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кількості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простих</a:t>
            </a:r>
            <a:r>
              <a:rPr lang="ru-RU" sz="2800" dirty="0" smtClean="0"/>
              <a:t> </a:t>
            </a:r>
            <a:r>
              <a:rPr lang="ru-RU" sz="2800" dirty="0" err="1" smtClean="0"/>
              <a:t>гармонічних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коливань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school.xvatit.com/images/e/e7/20042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914400"/>
            <a:ext cx="5907098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</TotalTime>
  <Words>203</Words>
  <Application>Microsoft Office PowerPoint</Application>
  <PresentationFormat>Экран (4:3)</PresentationFormat>
  <Paragraphs>19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Коливання. Механічні коливання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Коливання. Механічні коливання </dc:title>
  <dc:creator>111</dc:creator>
  <cp:lastModifiedBy>111</cp:lastModifiedBy>
  <cp:revision>8</cp:revision>
  <dcterms:created xsi:type="dcterms:W3CDTF">2014-11-18T17:04:44Z</dcterms:created>
  <dcterms:modified xsi:type="dcterms:W3CDTF">2014-11-18T18:18:03Z</dcterms:modified>
</cp:coreProperties>
</file>