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8" r:id="rId3"/>
    <p:sldId id="258" r:id="rId4"/>
    <p:sldId id="262" r:id="rId5"/>
    <p:sldId id="259" r:id="rId6"/>
    <p:sldId id="260" r:id="rId7"/>
    <p:sldId id="261" r:id="rId8"/>
    <p:sldId id="263" r:id="rId9"/>
    <p:sldId id="264" r:id="rId10"/>
    <p:sldId id="269" r:id="rId11"/>
    <p:sldId id="257" r:id="rId12"/>
    <p:sldId id="265" r:id="rId13"/>
    <p:sldId id="266" r:id="rId14"/>
    <p:sldId id="273" r:id="rId15"/>
    <p:sldId id="271" r:id="rId16"/>
    <p:sldId id="270" r:id="rId17"/>
    <p:sldId id="272" r:id="rId18"/>
    <p:sldId id="274" r:id="rId19"/>
    <p:sldId id="275" r:id="rId20"/>
    <p:sldId id="277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1517E23-72A2-46AF-B841-4FF321886F28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EAD165E-A1B2-49A5-A5D3-DA8BE22E84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17E23-72A2-46AF-B841-4FF321886F28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D165E-A1B2-49A5-A5D3-DA8BE22E84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17E23-72A2-46AF-B841-4FF321886F28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D165E-A1B2-49A5-A5D3-DA8BE22E84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F1517E23-72A2-46AF-B841-4FF321886F28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D165E-A1B2-49A5-A5D3-DA8BE22E84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1517E23-72A2-46AF-B841-4FF321886F28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2EAD165E-A1B2-49A5-A5D3-DA8BE22E8442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sh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1517E23-72A2-46AF-B841-4FF321886F28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EAD165E-A1B2-49A5-A5D3-DA8BE22E84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1517E23-72A2-46AF-B841-4FF321886F28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2EAD165E-A1B2-49A5-A5D3-DA8BE22E844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sh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17E23-72A2-46AF-B841-4FF321886F28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D165E-A1B2-49A5-A5D3-DA8BE22E84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1517E23-72A2-46AF-B841-4FF321886F28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EAD165E-A1B2-49A5-A5D3-DA8BE22E84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1517E23-72A2-46AF-B841-4FF321886F28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2EAD165E-A1B2-49A5-A5D3-DA8BE22E844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sh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1517E23-72A2-46AF-B841-4FF321886F28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2EAD165E-A1B2-49A5-A5D3-DA8BE22E844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sh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1517E23-72A2-46AF-B841-4FF321886F28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EAD165E-A1B2-49A5-A5D3-DA8BE22E8442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push dir="r"/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dirty="0" smtClean="0"/>
              <a:t>Інфразвук. </a:t>
            </a:r>
            <a:r>
              <a:rPr lang="uk-UA" dirty="0" smtClean="0"/>
              <a:t>Ультразвук.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996952"/>
            <a:ext cx="8062912" cy="1752600"/>
          </a:xfrm>
        </p:spPr>
        <p:txBody>
          <a:bodyPr/>
          <a:lstStyle/>
          <a:p>
            <a:pPr algn="ctr"/>
            <a:r>
              <a:rPr lang="uk-UA" dirty="0" smtClean="0"/>
              <a:t>Виконала </a:t>
            </a:r>
          </a:p>
          <a:p>
            <a:pPr algn="ctr"/>
            <a:r>
              <a:rPr lang="uk-UA" dirty="0" smtClean="0"/>
              <a:t>учениця 10-А класу</a:t>
            </a:r>
          </a:p>
          <a:p>
            <a:pPr algn="ctr"/>
            <a:r>
              <a:rPr lang="uk-UA" dirty="0" smtClean="0"/>
              <a:t> Кузнєцова Анастасія</a:t>
            </a:r>
            <a:endParaRPr lang="ru-RU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204864"/>
            <a:ext cx="8229600" cy="1399032"/>
          </a:xfrm>
        </p:spPr>
        <p:txBody>
          <a:bodyPr/>
          <a:lstStyle/>
          <a:p>
            <a:pPr algn="ctr"/>
            <a:r>
              <a:rPr lang="uk-UA" b="1" i="1" dirty="0" smtClean="0"/>
              <a:t>Ультразвук</a:t>
            </a:r>
            <a:endParaRPr lang="ru-RU" b="1" i="1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Що таке ультразвук?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	</a:t>
            </a:r>
            <a:r>
              <a:rPr lang="uk-UA" dirty="0" smtClean="0"/>
              <a:t>	</a:t>
            </a:r>
            <a:r>
              <a:rPr lang="ru-RU" b="1" i="1" u="sng" dirty="0" err="1" smtClean="0"/>
              <a:t>Ультразву́к</a:t>
            </a:r>
            <a:r>
              <a:rPr lang="ru-RU" i="1" dirty="0" smtClean="0"/>
              <a:t>— </a:t>
            </a:r>
            <a:r>
              <a:rPr lang="ru-RU" i="1" dirty="0" err="1" smtClean="0"/>
              <a:t>акустичні</a:t>
            </a:r>
            <a:r>
              <a:rPr lang="ru-RU" i="1" dirty="0" smtClean="0"/>
              <a:t> </a:t>
            </a:r>
            <a:r>
              <a:rPr lang="ru-RU" i="1" dirty="0" err="1" smtClean="0"/>
              <a:t>коливання</a:t>
            </a:r>
            <a:r>
              <a:rPr lang="ru-RU" i="1" dirty="0" smtClean="0"/>
              <a:t>, частота </a:t>
            </a:r>
            <a:r>
              <a:rPr lang="ru-RU" i="1" dirty="0" err="1" smtClean="0"/>
              <a:t>яких</a:t>
            </a:r>
            <a:r>
              <a:rPr lang="ru-RU" i="1" dirty="0" smtClean="0"/>
              <a:t> </a:t>
            </a:r>
            <a:r>
              <a:rPr lang="ru-RU" i="1" dirty="0" err="1" smtClean="0"/>
              <a:t>більша</a:t>
            </a:r>
            <a:r>
              <a:rPr lang="ru-RU" i="1" dirty="0" smtClean="0"/>
              <a:t>, </a:t>
            </a:r>
            <a:r>
              <a:rPr lang="ru-RU" i="1" dirty="0" err="1" smtClean="0"/>
              <a:t>ніж</a:t>
            </a:r>
            <a:r>
              <a:rPr lang="ru-RU" i="1" dirty="0" smtClean="0"/>
              <a:t> </a:t>
            </a:r>
            <a:r>
              <a:rPr lang="ru-RU" i="1" dirty="0" err="1" smtClean="0"/>
              <a:t>високочастотна</a:t>
            </a:r>
            <a:r>
              <a:rPr lang="ru-RU" i="1" dirty="0" smtClean="0"/>
              <a:t> межа </a:t>
            </a:r>
            <a:r>
              <a:rPr lang="ru-RU" i="1" dirty="0" err="1" smtClean="0"/>
              <a:t>чутного</a:t>
            </a:r>
            <a:r>
              <a:rPr lang="ru-RU" i="1" dirty="0" smtClean="0"/>
              <a:t> звуку (</a:t>
            </a:r>
            <a:r>
              <a:rPr lang="ru-RU" i="1" dirty="0" err="1" smtClean="0"/>
              <a:t>близько</a:t>
            </a:r>
            <a:r>
              <a:rPr lang="ru-RU" i="1" dirty="0" smtClean="0"/>
              <a:t> 16 кГц</a:t>
            </a:r>
            <a:r>
              <a:rPr lang="ru-RU" i="1" dirty="0" smtClean="0"/>
              <a:t>)</a:t>
            </a:r>
            <a:r>
              <a:rPr lang="ru-RU" i="1" dirty="0" smtClean="0"/>
              <a:t> </a:t>
            </a:r>
            <a:r>
              <a:rPr lang="ru-RU" i="1" dirty="0" err="1" smtClean="0"/>
              <a:t>Верхня</a:t>
            </a:r>
            <a:r>
              <a:rPr lang="ru-RU" i="1" dirty="0" smtClean="0"/>
              <a:t> межа частот ультразвуку </a:t>
            </a:r>
            <a:r>
              <a:rPr lang="ru-RU" i="1" dirty="0" err="1" smtClean="0"/>
              <a:t>умовна</a:t>
            </a:r>
            <a:r>
              <a:rPr lang="ru-RU" i="1" dirty="0" smtClean="0"/>
              <a:t>.</a:t>
            </a:r>
            <a:endParaRPr lang="ru-RU" i="1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Ультразвук у медицині.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		</a:t>
            </a:r>
            <a:r>
              <a:rPr lang="ru-RU" i="1" dirty="0" err="1" smtClean="0"/>
              <a:t>Фізіотерапевти</a:t>
            </a:r>
            <a:r>
              <a:rPr lang="ru-RU" i="1" dirty="0" smtClean="0"/>
              <a:t> часто </a:t>
            </a:r>
            <a:r>
              <a:rPr lang="ru-RU" i="1" dirty="0" err="1" smtClean="0"/>
              <a:t>використовують</a:t>
            </a:r>
            <a:r>
              <a:rPr lang="ru-RU" i="1" dirty="0" smtClean="0"/>
              <a:t> ультразвук, </a:t>
            </a:r>
            <a:r>
              <a:rPr lang="ru-RU" i="1" dirty="0" err="1" smtClean="0"/>
              <a:t>щоби</a:t>
            </a:r>
            <a:r>
              <a:rPr lang="ru-RU" i="1" dirty="0" smtClean="0"/>
              <a:t> </a:t>
            </a:r>
            <a:r>
              <a:rPr lang="ru-RU" i="1" dirty="0" err="1" smtClean="0"/>
              <a:t>пришвидшити</a:t>
            </a:r>
            <a:r>
              <a:rPr lang="ru-RU" i="1" dirty="0" smtClean="0"/>
              <a:t> </a:t>
            </a:r>
            <a:r>
              <a:rPr lang="ru-RU" i="1" dirty="0" err="1" smtClean="0"/>
              <a:t>зрощення</a:t>
            </a:r>
            <a:r>
              <a:rPr lang="ru-RU" i="1" dirty="0" smtClean="0"/>
              <a:t> </a:t>
            </a:r>
            <a:r>
              <a:rPr lang="ru-RU" i="1" dirty="0" err="1" smtClean="0"/>
              <a:t>зламаних</a:t>
            </a:r>
            <a:r>
              <a:rPr lang="ru-RU" i="1" dirty="0" smtClean="0"/>
              <a:t> </a:t>
            </a:r>
            <a:r>
              <a:rPr lang="ru-RU" i="1" dirty="0" err="1" smtClean="0"/>
              <a:t>кісток</a:t>
            </a:r>
            <a:r>
              <a:rPr lang="ru-RU" i="1" dirty="0" smtClean="0"/>
              <a:t>. </a:t>
            </a:r>
            <a:r>
              <a:rPr lang="ru-RU" i="1" dirty="0" err="1" smtClean="0"/>
              <a:t>Лікувальний</a:t>
            </a:r>
            <a:r>
              <a:rPr lang="ru-RU" i="1" dirty="0" smtClean="0"/>
              <a:t> </a:t>
            </a:r>
            <a:r>
              <a:rPr lang="ru-RU" i="1" dirty="0" err="1" smtClean="0"/>
              <a:t>чинник</a:t>
            </a:r>
            <a:r>
              <a:rPr lang="ru-RU" i="1" dirty="0" smtClean="0"/>
              <a:t> методу - </a:t>
            </a:r>
            <a:r>
              <a:rPr lang="ru-RU" i="1" dirty="0" err="1" smtClean="0"/>
              <a:t>це</a:t>
            </a:r>
            <a:r>
              <a:rPr lang="ru-RU" i="1" dirty="0" smtClean="0"/>
              <a:t> </a:t>
            </a:r>
            <a:r>
              <a:rPr lang="ru-RU" i="1" dirty="0" err="1" smtClean="0"/>
              <a:t>ультразвукові</a:t>
            </a:r>
            <a:r>
              <a:rPr lang="ru-RU" i="1" dirty="0" smtClean="0"/>
              <a:t> </a:t>
            </a:r>
            <a:r>
              <a:rPr lang="ru-RU" i="1" dirty="0" err="1" smtClean="0"/>
              <a:t>коливання</a:t>
            </a:r>
            <a:r>
              <a:rPr lang="ru-RU" i="1" dirty="0" smtClean="0"/>
              <a:t> (</a:t>
            </a:r>
            <a:r>
              <a:rPr lang="ru-RU" i="1" dirty="0" err="1" smtClean="0"/>
              <a:t>понад</a:t>
            </a:r>
            <a:r>
              <a:rPr lang="ru-RU" i="1" dirty="0" smtClean="0"/>
              <a:t> 20 000 Гц).</a:t>
            </a:r>
            <a:endParaRPr lang="ru-RU" i="1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Ультразвук у природі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		</a:t>
            </a:r>
            <a:r>
              <a:rPr lang="ru-RU" i="1" dirty="0" smtClean="0"/>
              <a:t>У </a:t>
            </a:r>
            <a:r>
              <a:rPr lang="ru-RU" i="1" dirty="0" err="1" smtClean="0"/>
              <a:t>природі</a:t>
            </a:r>
            <a:r>
              <a:rPr lang="ru-RU" i="1" dirty="0" smtClean="0"/>
              <a:t> </a:t>
            </a:r>
            <a:r>
              <a:rPr lang="ru-RU" i="1" dirty="0" err="1" smtClean="0"/>
              <a:t>зустрічається</a:t>
            </a:r>
            <a:r>
              <a:rPr lang="ru-RU" i="1" dirty="0" smtClean="0"/>
              <a:t> УЗ як у </a:t>
            </a:r>
            <a:r>
              <a:rPr lang="ru-RU" i="1" dirty="0" err="1" smtClean="0"/>
              <a:t>якості</a:t>
            </a:r>
            <a:r>
              <a:rPr lang="ru-RU" i="1" dirty="0" smtClean="0"/>
              <a:t> </a:t>
            </a:r>
            <a:r>
              <a:rPr lang="ru-RU" i="1" dirty="0" err="1" smtClean="0"/>
              <a:t>компоненти</a:t>
            </a:r>
            <a:r>
              <a:rPr lang="ru-RU" i="1" dirty="0" smtClean="0"/>
              <a:t> </a:t>
            </a:r>
            <a:r>
              <a:rPr lang="ru-RU" i="1" dirty="0" err="1" smtClean="0"/>
              <a:t>багатьох</a:t>
            </a:r>
            <a:r>
              <a:rPr lang="ru-RU" i="1" dirty="0" smtClean="0"/>
              <a:t> </a:t>
            </a:r>
            <a:r>
              <a:rPr lang="ru-RU" i="1" dirty="0" err="1" smtClean="0"/>
              <a:t>природних</a:t>
            </a:r>
            <a:r>
              <a:rPr lang="ru-RU" i="1" dirty="0" smtClean="0"/>
              <a:t> </a:t>
            </a:r>
            <a:r>
              <a:rPr lang="ru-RU" i="1" dirty="0" err="1" smtClean="0"/>
              <a:t>шумів</a:t>
            </a:r>
            <a:r>
              <a:rPr lang="ru-RU" i="1" dirty="0" smtClean="0"/>
              <a:t> (в </a:t>
            </a:r>
            <a:r>
              <a:rPr lang="ru-RU" i="1" dirty="0" err="1" smtClean="0"/>
              <a:t>шумі</a:t>
            </a:r>
            <a:r>
              <a:rPr lang="ru-RU" i="1" dirty="0" smtClean="0"/>
              <a:t> </a:t>
            </a:r>
            <a:r>
              <a:rPr lang="ru-RU" i="1" dirty="0" err="1" smtClean="0"/>
              <a:t>вітру</a:t>
            </a:r>
            <a:r>
              <a:rPr lang="ru-RU" i="1" dirty="0" smtClean="0"/>
              <a:t>, </a:t>
            </a:r>
            <a:r>
              <a:rPr lang="ru-RU" i="1" dirty="0" err="1" smtClean="0"/>
              <a:t>водоспаду</a:t>
            </a:r>
            <a:r>
              <a:rPr lang="ru-RU" i="1" dirty="0" smtClean="0"/>
              <a:t>, </a:t>
            </a:r>
            <a:r>
              <a:rPr lang="ru-RU" i="1" dirty="0" err="1" smtClean="0"/>
              <a:t>дощу</a:t>
            </a:r>
            <a:r>
              <a:rPr lang="ru-RU" i="1" dirty="0" smtClean="0"/>
              <a:t>, </a:t>
            </a:r>
            <a:r>
              <a:rPr lang="ru-RU" i="1" dirty="0" smtClean="0"/>
              <a:t>у звуках, </a:t>
            </a:r>
            <a:r>
              <a:rPr lang="ru-RU" i="1" dirty="0" err="1" smtClean="0"/>
              <a:t>які</a:t>
            </a:r>
            <a:r>
              <a:rPr lang="ru-RU" i="1" dirty="0" smtClean="0"/>
              <a:t> </a:t>
            </a:r>
            <a:r>
              <a:rPr lang="ru-RU" i="1" dirty="0" err="1" smtClean="0"/>
              <a:t>супроводжують</a:t>
            </a:r>
            <a:r>
              <a:rPr lang="ru-RU" i="1" dirty="0" smtClean="0"/>
              <a:t> </a:t>
            </a:r>
            <a:r>
              <a:rPr lang="ru-RU" i="1" dirty="0" err="1" smtClean="0"/>
              <a:t>грозові</a:t>
            </a:r>
            <a:r>
              <a:rPr lang="ru-RU" i="1" dirty="0" smtClean="0"/>
              <a:t> </a:t>
            </a:r>
            <a:r>
              <a:rPr lang="ru-RU" i="1" dirty="0" err="1" smtClean="0"/>
              <a:t>розряди</a:t>
            </a:r>
            <a:r>
              <a:rPr lang="ru-RU" i="1" dirty="0" smtClean="0"/>
              <a:t>, </a:t>
            </a:r>
            <a:r>
              <a:rPr lang="ru-RU" i="1" dirty="0" err="1" smtClean="0"/>
              <a:t>і</a:t>
            </a:r>
            <a:r>
              <a:rPr lang="ru-RU" i="1" dirty="0" smtClean="0"/>
              <a:t> т. д.), так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серед</a:t>
            </a:r>
            <a:r>
              <a:rPr lang="ru-RU" i="1" dirty="0" smtClean="0"/>
              <a:t> </a:t>
            </a:r>
            <a:r>
              <a:rPr lang="ru-RU" i="1" dirty="0" err="1" smtClean="0"/>
              <a:t>звуків</a:t>
            </a:r>
            <a:r>
              <a:rPr lang="ru-RU" i="1" dirty="0" smtClean="0"/>
              <a:t> </a:t>
            </a:r>
            <a:r>
              <a:rPr lang="ru-RU" i="1" dirty="0" err="1" smtClean="0"/>
              <a:t>тваринного</a:t>
            </a:r>
            <a:r>
              <a:rPr lang="ru-RU" i="1" dirty="0" smtClean="0"/>
              <a:t> </a:t>
            </a:r>
            <a:r>
              <a:rPr lang="ru-RU" i="1" dirty="0" err="1" smtClean="0"/>
              <a:t>світу</a:t>
            </a:r>
            <a:r>
              <a:rPr lang="ru-RU" i="1" dirty="0" smtClean="0"/>
              <a:t>. </a:t>
            </a:r>
            <a:r>
              <a:rPr lang="ru-RU" i="1" dirty="0" err="1" smtClean="0"/>
              <a:t>Деякі</a:t>
            </a:r>
            <a:r>
              <a:rPr lang="ru-RU" i="1" dirty="0" smtClean="0"/>
              <a:t> </a:t>
            </a:r>
            <a:r>
              <a:rPr lang="ru-RU" i="1" dirty="0" err="1" smtClean="0"/>
              <a:t>тварини</a:t>
            </a:r>
            <a:r>
              <a:rPr lang="ru-RU" i="1" dirty="0" smtClean="0"/>
              <a:t> </a:t>
            </a:r>
            <a:r>
              <a:rPr lang="ru-RU" i="1" dirty="0" err="1" smtClean="0"/>
              <a:t>користуються</a:t>
            </a:r>
            <a:r>
              <a:rPr lang="ru-RU" i="1" dirty="0" smtClean="0"/>
              <a:t> </a:t>
            </a:r>
            <a:r>
              <a:rPr lang="ru-RU" i="1" dirty="0" err="1" smtClean="0"/>
              <a:t>ультразвуковими</a:t>
            </a:r>
            <a:r>
              <a:rPr lang="ru-RU" i="1" dirty="0" smtClean="0"/>
              <a:t> </a:t>
            </a:r>
            <a:r>
              <a:rPr lang="ru-RU" i="1" dirty="0" err="1" smtClean="0"/>
              <a:t>хвилями</a:t>
            </a:r>
            <a:r>
              <a:rPr lang="ru-RU" i="1" dirty="0" smtClean="0"/>
              <a:t> для </a:t>
            </a:r>
            <a:r>
              <a:rPr lang="ru-RU" i="1" dirty="0" err="1" smtClean="0"/>
              <a:t>виявлення</a:t>
            </a:r>
            <a:r>
              <a:rPr lang="ru-RU" i="1" dirty="0" smtClean="0"/>
              <a:t> </a:t>
            </a:r>
            <a:r>
              <a:rPr lang="ru-RU" i="1" dirty="0" err="1" smtClean="0"/>
              <a:t>перешкод</a:t>
            </a:r>
            <a:r>
              <a:rPr lang="ru-RU" i="1" dirty="0" smtClean="0"/>
              <a:t>, </a:t>
            </a:r>
            <a:r>
              <a:rPr lang="ru-RU" i="1" dirty="0" err="1" smtClean="0"/>
              <a:t>орієнтування</a:t>
            </a:r>
            <a:r>
              <a:rPr lang="ru-RU" i="1" dirty="0" smtClean="0"/>
              <a:t> в </a:t>
            </a:r>
            <a:r>
              <a:rPr lang="ru-RU" i="1" dirty="0" err="1" smtClean="0"/>
              <a:t>просторі</a:t>
            </a:r>
            <a:r>
              <a:rPr lang="ru-RU" i="1" dirty="0" smtClean="0"/>
              <a:t>.</a:t>
            </a:r>
            <a:endParaRPr lang="ru-RU" i="1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risu13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2132856"/>
            <a:ext cx="8439601" cy="3466265"/>
          </a:xfrm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Трохи  історії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	</a:t>
            </a:r>
            <a:r>
              <a:rPr lang="uk-UA" dirty="0" smtClean="0"/>
              <a:t>	</a:t>
            </a:r>
            <a:r>
              <a:rPr lang="ru-RU" i="1" dirty="0" smtClean="0"/>
              <a:t>Перший </a:t>
            </a:r>
            <a:r>
              <a:rPr lang="ru-RU" i="1" dirty="0" err="1" smtClean="0"/>
              <a:t>ультразвуковий</a:t>
            </a:r>
            <a:r>
              <a:rPr lang="ru-RU" i="1" dirty="0" smtClean="0"/>
              <a:t> свисток </a:t>
            </a:r>
            <a:r>
              <a:rPr lang="ru-RU" i="1" dirty="0" err="1" smtClean="0"/>
              <a:t>зробив</a:t>
            </a:r>
            <a:r>
              <a:rPr lang="ru-RU" i="1" dirty="0" smtClean="0"/>
              <a:t> в 1883 </a:t>
            </a:r>
            <a:r>
              <a:rPr lang="ru-RU" i="1" dirty="0" err="1" smtClean="0"/>
              <a:t>році</a:t>
            </a:r>
            <a:r>
              <a:rPr lang="ru-RU" i="1" dirty="0" smtClean="0"/>
              <a:t> </a:t>
            </a:r>
            <a:r>
              <a:rPr lang="ru-RU" i="1" dirty="0" err="1" smtClean="0"/>
              <a:t>англієць</a:t>
            </a:r>
            <a:r>
              <a:rPr lang="ru-RU" i="1" dirty="0" smtClean="0"/>
              <a:t> </a:t>
            </a:r>
            <a:r>
              <a:rPr lang="ru-RU" b="1" i="1" dirty="0" err="1" smtClean="0"/>
              <a:t>Гальтон</a:t>
            </a:r>
            <a:r>
              <a:rPr lang="ru-RU" i="1" dirty="0" smtClean="0"/>
              <a:t>. Ультразвук тут </a:t>
            </a:r>
            <a:r>
              <a:rPr lang="ru-RU" i="1" dirty="0" err="1" smtClean="0"/>
              <a:t>створюється</a:t>
            </a:r>
            <a:r>
              <a:rPr lang="ru-RU" i="1" dirty="0" smtClean="0"/>
              <a:t> </a:t>
            </a:r>
            <a:r>
              <a:rPr lang="ru-RU" i="1" dirty="0" err="1" smtClean="0"/>
              <a:t>подібно</a:t>
            </a:r>
            <a:r>
              <a:rPr lang="ru-RU" i="1" dirty="0" smtClean="0"/>
              <a:t> звуку </a:t>
            </a:r>
            <a:r>
              <a:rPr lang="ru-RU" i="1" dirty="0" err="1" smtClean="0"/>
              <a:t>високого</a:t>
            </a:r>
            <a:r>
              <a:rPr lang="ru-RU" i="1" dirty="0" smtClean="0"/>
              <a:t> тону на </a:t>
            </a:r>
            <a:r>
              <a:rPr lang="ru-RU" i="1" dirty="0" err="1" smtClean="0"/>
              <a:t>вістря</a:t>
            </a:r>
            <a:r>
              <a:rPr lang="ru-RU" i="1" dirty="0" smtClean="0"/>
              <a:t> ножа, коли на </a:t>
            </a:r>
            <a:r>
              <a:rPr lang="ru-RU" i="1" dirty="0" err="1" smtClean="0"/>
              <a:t>нього</a:t>
            </a:r>
            <a:r>
              <a:rPr lang="ru-RU" i="1" dirty="0" smtClean="0"/>
              <a:t> </a:t>
            </a:r>
            <a:r>
              <a:rPr lang="ru-RU" i="1" dirty="0" err="1" smtClean="0"/>
              <a:t>потрапляє</a:t>
            </a:r>
            <a:r>
              <a:rPr lang="ru-RU" i="1" dirty="0" smtClean="0"/>
              <a:t> </a:t>
            </a:r>
            <a:r>
              <a:rPr lang="ru-RU" i="1" dirty="0" err="1" smtClean="0"/>
              <a:t>потік</a:t>
            </a:r>
            <a:r>
              <a:rPr lang="ru-RU" i="1" dirty="0" smtClean="0"/>
              <a:t> </a:t>
            </a:r>
            <a:r>
              <a:rPr lang="ru-RU" i="1" dirty="0" err="1" smtClean="0"/>
              <a:t>повітря</a:t>
            </a:r>
            <a:r>
              <a:rPr lang="ru-RU" i="1" dirty="0" smtClean="0"/>
              <a:t>. </a:t>
            </a:r>
            <a:r>
              <a:rPr lang="ru-RU" i="1" dirty="0" err="1" smtClean="0"/>
              <a:t>Потужність</a:t>
            </a:r>
            <a:r>
              <a:rPr lang="ru-RU" i="1" dirty="0" smtClean="0"/>
              <a:t> </a:t>
            </a:r>
            <a:r>
              <a:rPr lang="ru-RU" i="1" dirty="0" smtClean="0"/>
              <a:t>свистка </a:t>
            </a:r>
            <a:r>
              <a:rPr lang="ru-RU" i="1" dirty="0" err="1" smtClean="0"/>
              <a:t>Гальтона</a:t>
            </a:r>
            <a:r>
              <a:rPr lang="ru-RU" i="1" dirty="0" smtClean="0"/>
              <a:t> невелика. В основному </a:t>
            </a:r>
            <a:r>
              <a:rPr lang="ru-RU" i="1" dirty="0" err="1" smtClean="0"/>
              <a:t>його</a:t>
            </a:r>
            <a:r>
              <a:rPr lang="ru-RU" i="1" dirty="0" smtClean="0"/>
              <a:t> </a:t>
            </a:r>
            <a:r>
              <a:rPr lang="ru-RU" i="1" dirty="0" err="1" smtClean="0"/>
              <a:t>застосовують</a:t>
            </a:r>
            <a:r>
              <a:rPr lang="ru-RU" i="1" dirty="0" smtClean="0"/>
              <a:t> для </a:t>
            </a:r>
            <a:r>
              <a:rPr lang="ru-RU" i="1" dirty="0" err="1" smtClean="0"/>
              <a:t>подачі</a:t>
            </a:r>
            <a:r>
              <a:rPr lang="ru-RU" i="1" dirty="0" smtClean="0"/>
              <a:t> команд при </a:t>
            </a:r>
            <a:r>
              <a:rPr lang="ru-RU" i="1" dirty="0" err="1" smtClean="0"/>
              <a:t>дресируванні</a:t>
            </a:r>
            <a:r>
              <a:rPr lang="ru-RU" i="1" dirty="0" smtClean="0"/>
              <a:t> собак.</a:t>
            </a:r>
            <a:endParaRPr lang="ru-RU" i="1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Трохи  історії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/>
              <a:t>		Роль </a:t>
            </a:r>
            <a:r>
              <a:rPr lang="ru-RU" i="1" dirty="0" smtClean="0"/>
              <a:t>такого </a:t>
            </a:r>
            <a:r>
              <a:rPr lang="ru-RU" i="1" dirty="0" err="1" smtClean="0"/>
              <a:t>вістря</a:t>
            </a:r>
            <a:r>
              <a:rPr lang="ru-RU" i="1" dirty="0" smtClean="0"/>
              <a:t> в свистку </a:t>
            </a:r>
            <a:r>
              <a:rPr lang="ru-RU" i="1" dirty="0" err="1" smtClean="0"/>
              <a:t>Гальтона</a:t>
            </a:r>
            <a:r>
              <a:rPr lang="ru-RU" i="1" dirty="0" smtClean="0"/>
              <a:t> </a:t>
            </a:r>
            <a:r>
              <a:rPr lang="ru-RU" i="1" dirty="0" err="1" smtClean="0"/>
              <a:t>грає</a:t>
            </a:r>
            <a:r>
              <a:rPr lang="ru-RU" i="1" dirty="0" smtClean="0"/>
              <a:t> «губа» в </a:t>
            </a:r>
            <a:r>
              <a:rPr lang="ru-RU" i="1" dirty="0" err="1" smtClean="0"/>
              <a:t>маленькій</a:t>
            </a:r>
            <a:r>
              <a:rPr lang="ru-RU" i="1" dirty="0" smtClean="0"/>
              <a:t> </a:t>
            </a:r>
            <a:r>
              <a:rPr lang="ru-RU" i="1" dirty="0" err="1" smtClean="0"/>
              <a:t>циліндричній</a:t>
            </a:r>
            <a:r>
              <a:rPr lang="ru-RU" i="1" dirty="0" smtClean="0"/>
              <a:t> </a:t>
            </a:r>
            <a:r>
              <a:rPr lang="ru-RU" i="1" dirty="0" err="1" smtClean="0"/>
              <a:t>резонансній</a:t>
            </a:r>
            <a:r>
              <a:rPr lang="ru-RU" i="1" dirty="0" smtClean="0"/>
              <a:t> </a:t>
            </a:r>
            <a:r>
              <a:rPr lang="ru-RU" i="1" dirty="0" err="1" smtClean="0"/>
              <a:t>порожнині</a:t>
            </a:r>
            <a:r>
              <a:rPr lang="ru-RU" i="1" dirty="0" smtClean="0"/>
              <a:t>. Газ,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пропускається</a:t>
            </a:r>
            <a:r>
              <a:rPr lang="ru-RU" i="1" dirty="0" smtClean="0"/>
              <a:t> </a:t>
            </a:r>
            <a:r>
              <a:rPr lang="ru-RU" i="1" dirty="0" err="1" smtClean="0"/>
              <a:t>під</a:t>
            </a:r>
            <a:r>
              <a:rPr lang="ru-RU" i="1" dirty="0" smtClean="0"/>
              <a:t> </a:t>
            </a:r>
            <a:r>
              <a:rPr lang="ru-RU" i="1" dirty="0" err="1" smtClean="0"/>
              <a:t>високим</a:t>
            </a:r>
            <a:r>
              <a:rPr lang="ru-RU" i="1" dirty="0" smtClean="0"/>
              <a:t> </a:t>
            </a:r>
            <a:r>
              <a:rPr lang="ru-RU" i="1" dirty="0" err="1" smtClean="0"/>
              <a:t>тиском</a:t>
            </a:r>
            <a:r>
              <a:rPr lang="ru-RU" i="1" dirty="0" smtClean="0"/>
              <a:t> через </a:t>
            </a:r>
            <a:r>
              <a:rPr lang="ru-RU" i="1" dirty="0" err="1" smtClean="0"/>
              <a:t>порожнистий</a:t>
            </a:r>
            <a:r>
              <a:rPr lang="ru-RU" i="1" dirty="0" smtClean="0"/>
              <a:t> </a:t>
            </a:r>
            <a:r>
              <a:rPr lang="ru-RU" i="1" dirty="0" err="1" smtClean="0"/>
              <a:t>циліндр</a:t>
            </a:r>
            <a:r>
              <a:rPr lang="ru-RU" i="1" dirty="0" smtClean="0"/>
              <a:t>, </a:t>
            </a:r>
            <a:r>
              <a:rPr lang="ru-RU" i="1" dirty="0" err="1" smtClean="0"/>
              <a:t>ударяється</a:t>
            </a:r>
            <a:r>
              <a:rPr lang="ru-RU" i="1" dirty="0" smtClean="0"/>
              <a:t> до </a:t>
            </a:r>
            <a:r>
              <a:rPr lang="ru-RU" i="1" dirty="0" err="1" smtClean="0"/>
              <a:t>цієї</a:t>
            </a:r>
            <a:r>
              <a:rPr lang="ru-RU" i="1" dirty="0" smtClean="0"/>
              <a:t> «губи»; </a:t>
            </a:r>
            <a:r>
              <a:rPr lang="ru-RU" i="1" dirty="0" err="1" smtClean="0"/>
              <a:t>виникають</a:t>
            </a:r>
            <a:r>
              <a:rPr lang="ru-RU" i="1" dirty="0" smtClean="0"/>
              <a:t> </a:t>
            </a:r>
            <a:r>
              <a:rPr lang="ru-RU" i="1" dirty="0" err="1" smtClean="0"/>
              <a:t>коливання</a:t>
            </a:r>
            <a:r>
              <a:rPr lang="ru-RU" i="1" dirty="0" smtClean="0"/>
              <a:t>, частота </a:t>
            </a:r>
            <a:r>
              <a:rPr lang="ru-RU" i="1" dirty="0" err="1" smtClean="0"/>
              <a:t>яких</a:t>
            </a:r>
            <a:r>
              <a:rPr lang="ru-RU" i="1" dirty="0" smtClean="0"/>
              <a:t> (вона становить </a:t>
            </a:r>
            <a:r>
              <a:rPr lang="ru-RU" i="1" dirty="0" err="1" smtClean="0"/>
              <a:t>близько</a:t>
            </a:r>
            <a:r>
              <a:rPr lang="ru-RU" i="1" dirty="0" smtClean="0"/>
              <a:t> 170 кГц) </a:t>
            </a:r>
            <a:r>
              <a:rPr lang="ru-RU" i="1" dirty="0" err="1" smtClean="0"/>
              <a:t>визначається</a:t>
            </a:r>
            <a:r>
              <a:rPr lang="ru-RU" i="1" dirty="0" smtClean="0"/>
              <a:t> </a:t>
            </a:r>
            <a:r>
              <a:rPr lang="ru-RU" i="1" dirty="0" err="1" smtClean="0"/>
              <a:t>розмірами</a:t>
            </a:r>
            <a:r>
              <a:rPr lang="ru-RU" i="1" dirty="0" smtClean="0"/>
              <a:t> сопла </a:t>
            </a:r>
            <a:r>
              <a:rPr lang="ru-RU" i="1" dirty="0" err="1" smtClean="0"/>
              <a:t>і</a:t>
            </a:r>
            <a:r>
              <a:rPr lang="ru-RU" i="1" dirty="0" smtClean="0"/>
              <a:t> губи.</a:t>
            </a:r>
            <a:endParaRPr lang="ru-RU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Схема свистка </a:t>
            </a:r>
            <a:r>
              <a:rPr lang="uk-UA" dirty="0" err="1" smtClean="0"/>
              <a:t>Гальтона</a:t>
            </a:r>
            <a:endParaRPr lang="ru-RU" dirty="0"/>
          </a:p>
        </p:txBody>
      </p:sp>
      <p:pic>
        <p:nvPicPr>
          <p:cNvPr id="4" name="Содержимое 3" descr="w-istochn1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2420888"/>
            <a:ext cx="7197184" cy="2894310"/>
          </a:xfrm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Застосування</a:t>
            </a:r>
            <a:r>
              <a:rPr lang="ru-RU" dirty="0" smtClean="0"/>
              <a:t> </a:t>
            </a:r>
            <a:r>
              <a:rPr lang="ru-RU" dirty="0" smtClean="0"/>
              <a:t>ультразвуку для </a:t>
            </a:r>
            <a:r>
              <a:rPr lang="ru-RU" dirty="0" err="1" smtClean="0"/>
              <a:t>очищення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/>
              <a:t>		</a:t>
            </a:r>
            <a:r>
              <a:rPr lang="ru-RU" i="1" dirty="0" smtClean="0"/>
              <a:t>У </a:t>
            </a:r>
            <a:r>
              <a:rPr lang="ru-RU" i="1" dirty="0" err="1" smtClean="0"/>
              <a:t>лабораторіях</a:t>
            </a:r>
            <a:r>
              <a:rPr lang="ru-RU" i="1" dirty="0" smtClean="0"/>
              <a:t> та на </a:t>
            </a:r>
            <a:r>
              <a:rPr lang="ru-RU" i="1" dirty="0" err="1" smtClean="0"/>
              <a:t>виробництві</a:t>
            </a:r>
            <a:r>
              <a:rPr lang="ru-RU" i="1" dirty="0" smtClean="0"/>
              <a:t> </a:t>
            </a:r>
            <a:r>
              <a:rPr lang="ru-RU" i="1" dirty="0" err="1" smtClean="0"/>
              <a:t>застосовуються</a:t>
            </a:r>
            <a:r>
              <a:rPr lang="ru-RU" i="1" dirty="0" smtClean="0"/>
              <a:t> </a:t>
            </a:r>
            <a:r>
              <a:rPr lang="ru-RU" i="1" dirty="0" err="1" smtClean="0"/>
              <a:t>ультразвукові</a:t>
            </a:r>
            <a:r>
              <a:rPr lang="ru-RU" i="1" dirty="0" smtClean="0"/>
              <a:t> </a:t>
            </a:r>
            <a:r>
              <a:rPr lang="ru-RU" i="1" dirty="0" err="1" smtClean="0"/>
              <a:t>ванни</a:t>
            </a:r>
            <a:r>
              <a:rPr lang="ru-RU" i="1" dirty="0" smtClean="0"/>
              <a:t> для </a:t>
            </a:r>
            <a:r>
              <a:rPr lang="ru-RU" i="1" dirty="0" err="1" smtClean="0"/>
              <a:t>очищення</a:t>
            </a:r>
            <a:r>
              <a:rPr lang="ru-RU" i="1" dirty="0" smtClean="0"/>
              <a:t> лабораторного посуду </a:t>
            </a:r>
            <a:r>
              <a:rPr lang="ru-RU" i="1" dirty="0" err="1" smtClean="0"/>
              <a:t>і</a:t>
            </a:r>
            <a:r>
              <a:rPr lang="ru-RU" i="1" dirty="0" smtClean="0"/>
              <a:t> деталей </a:t>
            </a:r>
            <a:r>
              <a:rPr lang="ru-RU" i="1" dirty="0" err="1" smtClean="0"/>
              <a:t>від</a:t>
            </a:r>
            <a:r>
              <a:rPr lang="ru-RU" i="1" dirty="0" smtClean="0"/>
              <a:t> </a:t>
            </a:r>
            <a:r>
              <a:rPr lang="ru-RU" i="1" dirty="0" err="1" smtClean="0"/>
              <a:t>дрібних</a:t>
            </a:r>
            <a:r>
              <a:rPr lang="ru-RU" i="1" dirty="0" smtClean="0"/>
              <a:t> </a:t>
            </a:r>
            <a:r>
              <a:rPr lang="ru-RU" i="1" dirty="0" err="1" smtClean="0"/>
              <a:t>частинок</a:t>
            </a:r>
            <a:r>
              <a:rPr lang="ru-RU" i="1" dirty="0" smtClean="0"/>
              <a:t>. У </a:t>
            </a:r>
            <a:r>
              <a:rPr lang="ru-RU" i="1" dirty="0" err="1" smtClean="0"/>
              <a:t>ювелірної</a:t>
            </a:r>
            <a:r>
              <a:rPr lang="ru-RU" i="1" dirty="0" smtClean="0"/>
              <a:t> </a:t>
            </a:r>
            <a:r>
              <a:rPr lang="ru-RU" i="1" dirty="0" err="1" smtClean="0"/>
              <a:t>промисловості</a:t>
            </a:r>
            <a:r>
              <a:rPr lang="ru-RU" i="1" dirty="0" smtClean="0"/>
              <a:t> </a:t>
            </a:r>
            <a:r>
              <a:rPr lang="ru-RU" i="1" dirty="0" err="1" smtClean="0"/>
              <a:t>ювелірні</a:t>
            </a:r>
            <a:r>
              <a:rPr lang="ru-RU" i="1" dirty="0" smtClean="0"/>
              <a:t> </a:t>
            </a:r>
            <a:r>
              <a:rPr lang="ru-RU" i="1" dirty="0" err="1" smtClean="0"/>
              <a:t>вироби</a:t>
            </a:r>
            <a:r>
              <a:rPr lang="ru-RU" i="1" dirty="0" smtClean="0"/>
              <a:t> </a:t>
            </a:r>
            <a:r>
              <a:rPr lang="ru-RU" i="1" dirty="0" err="1" smtClean="0"/>
              <a:t>очищають</a:t>
            </a:r>
            <a:r>
              <a:rPr lang="ru-RU" i="1" dirty="0" smtClean="0"/>
              <a:t> </a:t>
            </a:r>
            <a:r>
              <a:rPr lang="ru-RU" i="1" dirty="0" err="1" smtClean="0"/>
              <a:t>від</a:t>
            </a:r>
            <a:r>
              <a:rPr lang="ru-RU" i="1" dirty="0" smtClean="0"/>
              <a:t> </a:t>
            </a:r>
            <a:r>
              <a:rPr lang="ru-RU" i="1" dirty="0" err="1" smtClean="0"/>
              <a:t>дрібних</a:t>
            </a:r>
            <a:r>
              <a:rPr lang="ru-RU" i="1" dirty="0" smtClean="0"/>
              <a:t> </a:t>
            </a:r>
            <a:r>
              <a:rPr lang="ru-RU" i="1" dirty="0" err="1" smtClean="0"/>
              <a:t>частинок</a:t>
            </a:r>
            <a:r>
              <a:rPr lang="ru-RU" i="1" dirty="0" smtClean="0"/>
              <a:t> </a:t>
            </a:r>
            <a:r>
              <a:rPr lang="ru-RU" i="1" dirty="0" err="1" smtClean="0"/>
              <a:t>полірувальні</a:t>
            </a:r>
            <a:r>
              <a:rPr lang="ru-RU" i="1" dirty="0" smtClean="0"/>
              <a:t> пасти в </a:t>
            </a:r>
            <a:r>
              <a:rPr lang="ru-RU" i="1" dirty="0" err="1" smtClean="0"/>
              <a:t>ультразвукових</a:t>
            </a:r>
            <a:r>
              <a:rPr lang="ru-RU" i="1" dirty="0" smtClean="0"/>
              <a:t> ваннах. У </a:t>
            </a:r>
            <a:r>
              <a:rPr lang="ru-RU" i="1" dirty="0" err="1" smtClean="0"/>
              <a:t>деяких</a:t>
            </a:r>
            <a:r>
              <a:rPr lang="ru-RU" i="1" dirty="0" smtClean="0"/>
              <a:t> </a:t>
            </a:r>
            <a:r>
              <a:rPr lang="ru-RU" i="1" dirty="0" err="1" smtClean="0"/>
              <a:t>пральних</a:t>
            </a:r>
            <a:r>
              <a:rPr lang="ru-RU" i="1" dirty="0" smtClean="0"/>
              <a:t> машинах </a:t>
            </a:r>
            <a:r>
              <a:rPr lang="ru-RU" i="1" dirty="0" err="1" smtClean="0"/>
              <a:t>застосовують</a:t>
            </a:r>
            <a:r>
              <a:rPr lang="ru-RU" i="1" dirty="0" smtClean="0"/>
              <a:t> ультразвук для </a:t>
            </a:r>
            <a:r>
              <a:rPr lang="ru-RU" i="1" dirty="0" err="1" smtClean="0"/>
              <a:t>прання</a:t>
            </a:r>
            <a:r>
              <a:rPr lang="ru-RU" i="1" dirty="0" smtClean="0"/>
              <a:t> </a:t>
            </a:r>
            <a:r>
              <a:rPr lang="ru-RU" i="1" dirty="0" err="1" smtClean="0"/>
              <a:t>білизни</a:t>
            </a:r>
            <a:r>
              <a:rPr lang="ru-RU" i="1" dirty="0" smtClean="0"/>
              <a:t>.</a:t>
            </a:r>
            <a:endParaRPr lang="ru-RU" i="1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Застосування</a:t>
            </a:r>
            <a:r>
              <a:rPr lang="ru-RU" dirty="0" smtClean="0"/>
              <a:t> ультразвуку в </a:t>
            </a:r>
            <a:r>
              <a:rPr lang="ru-RU" dirty="0" err="1" smtClean="0"/>
              <a:t>ехолокації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/>
              <a:t>		</a:t>
            </a:r>
            <a:r>
              <a:rPr lang="ru-RU" i="1" dirty="0" smtClean="0"/>
              <a:t>В </a:t>
            </a:r>
            <a:r>
              <a:rPr lang="ru-RU" i="1" dirty="0" err="1" smtClean="0"/>
              <a:t>рибній</a:t>
            </a:r>
            <a:r>
              <a:rPr lang="ru-RU" i="1" dirty="0" smtClean="0"/>
              <a:t> </a:t>
            </a:r>
            <a:r>
              <a:rPr lang="ru-RU" i="1" dirty="0" err="1" smtClean="0"/>
              <a:t>промисловості</a:t>
            </a:r>
            <a:r>
              <a:rPr lang="ru-RU" i="1" dirty="0" smtClean="0"/>
              <a:t> </a:t>
            </a:r>
            <a:r>
              <a:rPr lang="ru-RU" i="1" dirty="0" err="1" smtClean="0"/>
              <a:t>застосовують</a:t>
            </a:r>
            <a:r>
              <a:rPr lang="ru-RU" i="1" dirty="0" smtClean="0"/>
              <a:t> </a:t>
            </a:r>
            <a:r>
              <a:rPr lang="ru-RU" i="1" dirty="0" err="1" smtClean="0"/>
              <a:t>ультразвукову</a:t>
            </a:r>
            <a:r>
              <a:rPr lang="ru-RU" i="1" dirty="0" smtClean="0"/>
              <a:t> </a:t>
            </a:r>
            <a:r>
              <a:rPr lang="ru-RU" i="1" dirty="0" err="1" smtClean="0"/>
              <a:t>ехолокацію</a:t>
            </a:r>
            <a:r>
              <a:rPr lang="ru-RU" i="1" dirty="0" smtClean="0"/>
              <a:t> для </a:t>
            </a:r>
            <a:r>
              <a:rPr lang="ru-RU" i="1" dirty="0" err="1" smtClean="0"/>
              <a:t>виявлення</a:t>
            </a:r>
            <a:r>
              <a:rPr lang="ru-RU" i="1" dirty="0" smtClean="0"/>
              <a:t> </a:t>
            </a:r>
            <a:r>
              <a:rPr lang="ru-RU" i="1" dirty="0" err="1" smtClean="0"/>
              <a:t>косяків</a:t>
            </a:r>
            <a:r>
              <a:rPr lang="ru-RU" i="1" dirty="0" smtClean="0"/>
              <a:t> </a:t>
            </a:r>
            <a:r>
              <a:rPr lang="ru-RU" i="1" dirty="0" err="1" smtClean="0"/>
              <a:t>риб</a:t>
            </a:r>
            <a:r>
              <a:rPr lang="ru-RU" i="1" dirty="0" smtClean="0"/>
              <a:t>. </a:t>
            </a:r>
            <a:r>
              <a:rPr lang="ru-RU" i="1" dirty="0" err="1" smtClean="0"/>
              <a:t>Ультразвукові</a:t>
            </a:r>
            <a:r>
              <a:rPr lang="ru-RU" i="1" dirty="0" smtClean="0"/>
              <a:t> </a:t>
            </a:r>
            <a:r>
              <a:rPr lang="ru-RU" i="1" dirty="0" err="1" smtClean="0"/>
              <a:t>хвилі</a:t>
            </a:r>
            <a:r>
              <a:rPr lang="ru-RU" i="1" dirty="0" smtClean="0"/>
              <a:t> </a:t>
            </a:r>
            <a:r>
              <a:rPr lang="ru-RU" i="1" dirty="0" err="1" smtClean="0"/>
              <a:t>відбиваються</a:t>
            </a:r>
            <a:r>
              <a:rPr lang="ru-RU" i="1" dirty="0" smtClean="0"/>
              <a:t> </a:t>
            </a:r>
            <a:r>
              <a:rPr lang="ru-RU" i="1" dirty="0" err="1" smtClean="0"/>
              <a:t>від</a:t>
            </a:r>
            <a:r>
              <a:rPr lang="ru-RU" i="1" dirty="0" smtClean="0"/>
              <a:t> </a:t>
            </a:r>
            <a:r>
              <a:rPr lang="ru-RU" i="1" dirty="0" err="1" smtClean="0"/>
              <a:t>косяків</a:t>
            </a:r>
            <a:r>
              <a:rPr lang="ru-RU" i="1" dirty="0" smtClean="0"/>
              <a:t> </a:t>
            </a:r>
            <a:r>
              <a:rPr lang="ru-RU" i="1" dirty="0" err="1" smtClean="0"/>
              <a:t>риб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приходять</a:t>
            </a:r>
            <a:r>
              <a:rPr lang="ru-RU" i="1" dirty="0" smtClean="0"/>
              <a:t> в </a:t>
            </a:r>
            <a:r>
              <a:rPr lang="ru-RU" i="1" dirty="0" err="1" smtClean="0"/>
              <a:t>приймач</a:t>
            </a:r>
            <a:r>
              <a:rPr lang="ru-RU" i="1" dirty="0" smtClean="0"/>
              <a:t> ультразвуку </a:t>
            </a:r>
            <a:r>
              <a:rPr lang="ru-RU" i="1" dirty="0" err="1" smtClean="0"/>
              <a:t>раніше</a:t>
            </a:r>
            <a:r>
              <a:rPr lang="ru-RU" i="1" dirty="0" smtClean="0"/>
              <a:t>, </a:t>
            </a:r>
            <a:r>
              <a:rPr lang="ru-RU" i="1" dirty="0" err="1" smtClean="0"/>
              <a:t>ніж</a:t>
            </a:r>
            <a:r>
              <a:rPr lang="ru-RU" i="1" dirty="0" smtClean="0"/>
              <a:t> </a:t>
            </a:r>
            <a:r>
              <a:rPr lang="ru-RU" i="1" dirty="0" err="1" smtClean="0"/>
              <a:t>ультразвукова</a:t>
            </a:r>
            <a:r>
              <a:rPr lang="ru-RU" i="1" dirty="0" smtClean="0"/>
              <a:t> </a:t>
            </a:r>
            <a:r>
              <a:rPr lang="ru-RU" i="1" dirty="0" err="1" smtClean="0"/>
              <a:t>хвиля</a:t>
            </a:r>
            <a:r>
              <a:rPr lang="ru-RU" i="1" dirty="0" smtClean="0"/>
              <a:t>,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відбилася</a:t>
            </a:r>
            <a:r>
              <a:rPr lang="ru-RU" i="1" dirty="0" smtClean="0"/>
              <a:t> </a:t>
            </a:r>
            <a:r>
              <a:rPr lang="ru-RU" i="1" dirty="0" err="1" smtClean="0"/>
              <a:t>від</a:t>
            </a:r>
            <a:r>
              <a:rPr lang="ru-RU" i="1" dirty="0" smtClean="0"/>
              <a:t> дна. При </a:t>
            </a:r>
            <a:r>
              <a:rPr lang="ru-RU" i="1" dirty="0" err="1" smtClean="0"/>
              <a:t>ехолокації</a:t>
            </a:r>
            <a:r>
              <a:rPr lang="ru-RU" i="1" dirty="0" smtClean="0"/>
              <a:t> генератором </a:t>
            </a:r>
            <a:r>
              <a:rPr lang="ru-RU" i="1" dirty="0" err="1" smtClean="0"/>
              <a:t>хвиль</a:t>
            </a:r>
            <a:r>
              <a:rPr lang="ru-RU" i="1" dirty="0" smtClean="0"/>
              <a:t> </a:t>
            </a:r>
            <a:r>
              <a:rPr lang="ru-RU" i="1" dirty="0" err="1" smtClean="0"/>
              <a:t>є</a:t>
            </a:r>
            <a:r>
              <a:rPr lang="ru-RU" i="1" dirty="0" smtClean="0"/>
              <a:t> </a:t>
            </a:r>
            <a:r>
              <a:rPr lang="ru-RU" i="1" dirty="0" err="1" smtClean="0"/>
              <a:t>п'єзоелектрик</a:t>
            </a:r>
            <a:r>
              <a:rPr lang="ru-RU" i="1" dirty="0" smtClean="0"/>
              <a:t>, а </a:t>
            </a:r>
            <a:r>
              <a:rPr lang="ru-RU" i="1" dirty="0" err="1" smtClean="0"/>
              <a:t>приймачем</a:t>
            </a:r>
            <a:r>
              <a:rPr lang="ru-RU" i="1" dirty="0" smtClean="0"/>
              <a:t> — </a:t>
            </a:r>
            <a:r>
              <a:rPr lang="ru-RU" i="1" dirty="0" err="1" smtClean="0"/>
              <a:t>декілька</a:t>
            </a:r>
            <a:r>
              <a:rPr lang="ru-RU" i="1" dirty="0" smtClean="0"/>
              <a:t> </a:t>
            </a:r>
            <a:r>
              <a:rPr lang="ru-RU" i="1" dirty="0" err="1" smtClean="0"/>
              <a:t>сотень</a:t>
            </a:r>
            <a:r>
              <a:rPr lang="ru-RU" i="1" dirty="0" smtClean="0"/>
              <a:t> </a:t>
            </a:r>
            <a:r>
              <a:rPr lang="ru-RU" i="1" dirty="0" err="1" smtClean="0"/>
              <a:t>п'єзоелектриків</a:t>
            </a:r>
            <a:r>
              <a:rPr lang="ru-RU" i="1" dirty="0" smtClean="0"/>
              <a:t>.</a:t>
            </a:r>
            <a:endParaRPr lang="ru-RU" i="1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060848"/>
            <a:ext cx="8229600" cy="1399032"/>
          </a:xfrm>
        </p:spPr>
        <p:txBody>
          <a:bodyPr/>
          <a:lstStyle/>
          <a:p>
            <a:pPr algn="ctr"/>
            <a:r>
              <a:rPr lang="uk-UA" b="1" i="1" dirty="0" smtClean="0"/>
              <a:t>Інфразвук</a:t>
            </a:r>
            <a:endParaRPr lang="ru-RU" b="1" i="1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276872"/>
            <a:ext cx="8229600" cy="1399032"/>
          </a:xfrm>
        </p:spPr>
        <p:txBody>
          <a:bodyPr/>
          <a:lstStyle/>
          <a:p>
            <a:pPr algn="ctr"/>
            <a:r>
              <a:rPr lang="uk-UA" b="1" i="1" dirty="0" smtClean="0"/>
              <a:t>Дякую за увагу!</a:t>
            </a:r>
            <a:endParaRPr lang="ru-RU" b="1" i="1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Що таке інфразвук?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b="1" i="1" dirty="0" smtClean="0"/>
              <a:t>		</a:t>
            </a:r>
            <a:r>
              <a:rPr lang="ru-RU" b="1" i="1" u="sng" dirty="0" err="1" smtClean="0"/>
              <a:t>Інфразвук</a:t>
            </a:r>
            <a:r>
              <a:rPr lang="ru-RU" b="1" i="1" u="sng" dirty="0" smtClean="0"/>
              <a:t> </a:t>
            </a:r>
            <a:r>
              <a:rPr lang="ru-RU" i="1" dirty="0" smtClean="0"/>
              <a:t>(</a:t>
            </a:r>
            <a:r>
              <a:rPr lang="ru-RU" i="1" dirty="0" err="1" smtClean="0"/>
              <a:t>від</a:t>
            </a:r>
            <a:r>
              <a:rPr lang="ru-RU" i="1" dirty="0" smtClean="0"/>
              <a:t> лат. </a:t>
            </a:r>
            <a:r>
              <a:rPr lang="en-US" i="1" dirty="0" smtClean="0"/>
              <a:t>infra — </a:t>
            </a:r>
            <a:r>
              <a:rPr lang="ru-RU" i="1" dirty="0" err="1" smtClean="0"/>
              <a:t>нижче</a:t>
            </a:r>
            <a:r>
              <a:rPr lang="ru-RU" i="1" dirty="0" smtClean="0"/>
              <a:t>, </a:t>
            </a:r>
            <a:r>
              <a:rPr lang="ru-RU" i="1" dirty="0" err="1" smtClean="0"/>
              <a:t>під</a:t>
            </a:r>
            <a:r>
              <a:rPr lang="ru-RU" i="1" dirty="0" smtClean="0"/>
              <a:t>) — </a:t>
            </a:r>
            <a:r>
              <a:rPr lang="ru-RU" i="1" dirty="0" err="1" smtClean="0"/>
              <a:t>пружні</a:t>
            </a:r>
            <a:r>
              <a:rPr lang="ru-RU" i="1" dirty="0" smtClean="0"/>
              <a:t> </a:t>
            </a:r>
            <a:r>
              <a:rPr lang="ru-RU" i="1" dirty="0" err="1" smtClean="0"/>
              <a:t>хвилі</a:t>
            </a:r>
            <a:r>
              <a:rPr lang="ru-RU" i="1" dirty="0" smtClean="0"/>
              <a:t>, </a:t>
            </a:r>
            <a:r>
              <a:rPr lang="ru-RU" i="1" dirty="0" err="1" smtClean="0"/>
              <a:t>аналогічні</a:t>
            </a:r>
            <a:r>
              <a:rPr lang="ru-RU" i="1" dirty="0" smtClean="0"/>
              <a:t> </a:t>
            </a:r>
            <a:r>
              <a:rPr lang="ru-RU" i="1" dirty="0" err="1" smtClean="0"/>
              <a:t>звуковим</a:t>
            </a:r>
            <a:r>
              <a:rPr lang="ru-RU" i="1" dirty="0" smtClean="0"/>
              <a:t>, </a:t>
            </a:r>
            <a:r>
              <a:rPr lang="ru-RU" i="1" dirty="0" err="1" smtClean="0"/>
              <a:t>але</a:t>
            </a:r>
            <a:r>
              <a:rPr lang="ru-RU" i="1" dirty="0" smtClean="0"/>
              <a:t> </a:t>
            </a:r>
            <a:r>
              <a:rPr lang="ru-RU" i="1" dirty="0" err="1" smtClean="0"/>
              <a:t>з</a:t>
            </a:r>
            <a:r>
              <a:rPr lang="ru-RU" i="1" dirty="0" smtClean="0"/>
              <a:t> частотами </a:t>
            </a:r>
            <a:r>
              <a:rPr lang="ru-RU" i="1" dirty="0" err="1" smtClean="0"/>
              <a:t>нижче</a:t>
            </a:r>
            <a:r>
              <a:rPr lang="ru-RU" i="1" dirty="0" smtClean="0"/>
              <a:t> </a:t>
            </a:r>
            <a:r>
              <a:rPr lang="ru-RU" i="1" dirty="0" err="1" smtClean="0"/>
              <a:t>рівня</a:t>
            </a:r>
            <a:r>
              <a:rPr lang="ru-RU" i="1" dirty="0" smtClean="0"/>
              <a:t> </a:t>
            </a:r>
            <a:r>
              <a:rPr lang="ru-RU" i="1" dirty="0" err="1" smtClean="0"/>
              <a:t>сприйняття</a:t>
            </a:r>
            <a:r>
              <a:rPr lang="ru-RU" i="1" dirty="0" smtClean="0"/>
              <a:t> </a:t>
            </a:r>
            <a:r>
              <a:rPr lang="ru-RU" i="1" dirty="0" err="1" smtClean="0"/>
              <a:t>людського</a:t>
            </a:r>
            <a:r>
              <a:rPr lang="ru-RU" i="1" dirty="0" smtClean="0"/>
              <a:t> </a:t>
            </a:r>
            <a:r>
              <a:rPr lang="ru-RU" i="1" dirty="0" err="1" smtClean="0"/>
              <a:t>вуха</a:t>
            </a:r>
            <a:r>
              <a:rPr lang="ru-RU" i="1" dirty="0" smtClean="0"/>
              <a:t> (</a:t>
            </a:r>
            <a:r>
              <a:rPr lang="ru-RU" i="1" dirty="0" err="1" smtClean="0"/>
              <a:t>від</a:t>
            </a:r>
            <a:r>
              <a:rPr lang="ru-RU" i="1" dirty="0" smtClean="0"/>
              <a:t> 0,001 Гц до 16 Гц). </a:t>
            </a:r>
            <a:endParaRPr lang="ru-RU" i="1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Про інфразвук</a:t>
            </a:r>
            <a:endParaRPr lang="ru-RU" dirty="0"/>
          </a:p>
        </p:txBody>
      </p:sp>
      <p:pic>
        <p:nvPicPr>
          <p:cNvPr id="6" name="Содержимое 5" descr="599_inf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844824"/>
            <a:ext cx="8287506" cy="4019971"/>
          </a:xfrm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Про інфразвук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75856" y="2060848"/>
            <a:ext cx="2232248" cy="12961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Джерела інфразвуку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2411760" y="3356992"/>
            <a:ext cx="864096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1547664" y="4293096"/>
            <a:ext cx="1512168" cy="8640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Штучні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868144" y="4293096"/>
            <a:ext cx="1584176" cy="8640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Природні</a:t>
            </a:r>
            <a:endParaRPr lang="ru-RU" dirty="0"/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5508104" y="3356992"/>
            <a:ext cx="936104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Природні джерела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i="1" dirty="0" err="1" smtClean="0"/>
              <a:t>Виникає</a:t>
            </a:r>
            <a:r>
              <a:rPr lang="ru-RU" i="1" dirty="0" smtClean="0"/>
              <a:t> </a:t>
            </a:r>
            <a:r>
              <a:rPr lang="ru-RU" i="1" dirty="0" err="1" smtClean="0"/>
              <a:t>під</a:t>
            </a:r>
            <a:r>
              <a:rPr lang="ru-RU" i="1" dirty="0" smtClean="0"/>
              <a:t> час </a:t>
            </a:r>
            <a:r>
              <a:rPr lang="ru-RU" i="1" dirty="0" err="1" smtClean="0"/>
              <a:t>землетрусу</a:t>
            </a:r>
            <a:r>
              <a:rPr lang="ru-RU" i="1" dirty="0" smtClean="0"/>
              <a:t>, </a:t>
            </a:r>
            <a:r>
              <a:rPr lang="ru-RU" i="1" dirty="0" err="1" smtClean="0"/>
              <a:t>бурі</a:t>
            </a:r>
            <a:r>
              <a:rPr lang="ru-RU" i="1" dirty="0" smtClean="0"/>
              <a:t>, урагану та </a:t>
            </a:r>
            <a:r>
              <a:rPr lang="ru-RU" i="1" dirty="0" err="1" smtClean="0"/>
              <a:t>інших</a:t>
            </a:r>
            <a:r>
              <a:rPr lang="ru-RU" i="1" dirty="0" smtClean="0"/>
              <a:t> </a:t>
            </a:r>
            <a:r>
              <a:rPr lang="ru-RU" i="1" dirty="0" err="1" smtClean="0"/>
              <a:t>стихійних</a:t>
            </a:r>
            <a:r>
              <a:rPr lang="ru-RU" i="1" dirty="0" smtClean="0"/>
              <a:t> лих.</a:t>
            </a:r>
            <a:endParaRPr lang="ru-RU" i="1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Штучні джерела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		</a:t>
            </a:r>
            <a:r>
              <a:rPr lang="ru-RU" i="1" dirty="0" err="1" smtClean="0"/>
              <a:t>Техногенним</a:t>
            </a:r>
            <a:r>
              <a:rPr lang="ru-RU" i="1" dirty="0" smtClean="0"/>
              <a:t> </a:t>
            </a:r>
            <a:r>
              <a:rPr lang="ru-RU" i="1" dirty="0" err="1" smtClean="0"/>
              <a:t>джерелом</a:t>
            </a:r>
            <a:r>
              <a:rPr lang="ru-RU" i="1" dirty="0" smtClean="0"/>
              <a:t> </a:t>
            </a:r>
            <a:r>
              <a:rPr lang="ru-RU" i="1" dirty="0" err="1" smtClean="0"/>
              <a:t>інфразвуку</a:t>
            </a:r>
            <a:r>
              <a:rPr lang="ru-RU" i="1" dirty="0" smtClean="0"/>
              <a:t> </a:t>
            </a:r>
            <a:r>
              <a:rPr lang="ru-RU" i="1" dirty="0" err="1" smtClean="0"/>
              <a:t>може</a:t>
            </a:r>
            <a:r>
              <a:rPr lang="ru-RU" i="1" dirty="0" smtClean="0"/>
              <a:t> бути </a:t>
            </a:r>
            <a:r>
              <a:rPr lang="ru-RU" i="1" dirty="0" err="1" smtClean="0"/>
              <a:t>потужне</a:t>
            </a:r>
            <a:r>
              <a:rPr lang="ru-RU" i="1" dirty="0" smtClean="0"/>
              <a:t> </a:t>
            </a:r>
            <a:r>
              <a:rPr lang="ru-RU" i="1" dirty="0" err="1" smtClean="0"/>
              <a:t>обладнання</a:t>
            </a:r>
            <a:r>
              <a:rPr lang="ru-RU" i="1" dirty="0" smtClean="0"/>
              <a:t>, транспорт, </a:t>
            </a:r>
            <a:r>
              <a:rPr lang="ru-RU" i="1" dirty="0" err="1" smtClean="0"/>
              <a:t>гірничі</a:t>
            </a:r>
            <a:r>
              <a:rPr lang="ru-RU" i="1" dirty="0" smtClean="0"/>
              <a:t> </a:t>
            </a:r>
            <a:r>
              <a:rPr lang="ru-RU" i="1" dirty="0" err="1" smtClean="0"/>
              <a:t>розробки</a:t>
            </a:r>
            <a:r>
              <a:rPr lang="ru-RU" i="1" dirty="0" smtClean="0"/>
              <a:t> за </a:t>
            </a:r>
            <a:r>
              <a:rPr lang="ru-RU" i="1" dirty="0" err="1" smtClean="0"/>
              <a:t>допомогою</a:t>
            </a:r>
            <a:r>
              <a:rPr lang="ru-RU" i="1" dirty="0" smtClean="0"/>
              <a:t> </a:t>
            </a:r>
            <a:r>
              <a:rPr lang="ru-RU" i="1" dirty="0" err="1" smtClean="0"/>
              <a:t>вибухів</a:t>
            </a:r>
            <a:r>
              <a:rPr lang="ru-RU" i="1" dirty="0" smtClean="0"/>
              <a:t>.</a:t>
            </a:r>
            <a:endParaRPr lang="ru-RU" i="1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Фізіологічна дія інфразвуку.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	</a:t>
            </a:r>
            <a:r>
              <a:rPr lang="ru-RU" i="1" dirty="0" smtClean="0"/>
              <a:t>Не </a:t>
            </a:r>
            <a:r>
              <a:rPr lang="ru-RU" i="1" dirty="0" err="1" smtClean="0"/>
              <a:t>сприймається</a:t>
            </a:r>
            <a:r>
              <a:rPr lang="ru-RU" i="1" dirty="0" smtClean="0"/>
              <a:t> </a:t>
            </a:r>
            <a:r>
              <a:rPr lang="ru-RU" i="1" dirty="0" err="1" smtClean="0"/>
              <a:t>людським</a:t>
            </a:r>
            <a:r>
              <a:rPr lang="ru-RU" i="1" dirty="0" smtClean="0"/>
              <a:t> </a:t>
            </a:r>
            <a:r>
              <a:rPr lang="ru-RU" i="1" dirty="0" err="1" smtClean="0"/>
              <a:t>вухом</a:t>
            </a:r>
            <a:r>
              <a:rPr lang="ru-RU" i="1" dirty="0" smtClean="0"/>
              <a:t>. </a:t>
            </a:r>
            <a:r>
              <a:rPr lang="ru-RU" i="1" dirty="0" err="1" smtClean="0"/>
              <a:t>Внутрішні</a:t>
            </a:r>
            <a:r>
              <a:rPr lang="ru-RU" i="1" dirty="0" smtClean="0"/>
              <a:t> </a:t>
            </a:r>
            <a:r>
              <a:rPr lang="ru-RU" i="1" dirty="0" err="1" smtClean="0"/>
              <a:t>органи</a:t>
            </a:r>
            <a:r>
              <a:rPr lang="ru-RU" i="1" dirty="0" smtClean="0"/>
              <a:t> </a:t>
            </a:r>
            <a:r>
              <a:rPr lang="ru-RU" i="1" dirty="0" err="1" smtClean="0"/>
              <a:t>людини</a:t>
            </a:r>
            <a:r>
              <a:rPr lang="ru-RU" i="1" dirty="0" smtClean="0"/>
              <a:t> </a:t>
            </a:r>
            <a:r>
              <a:rPr lang="ru-RU" i="1" dirty="0" err="1" smtClean="0"/>
              <a:t>мають</a:t>
            </a:r>
            <a:r>
              <a:rPr lang="ru-RU" i="1" dirty="0" smtClean="0"/>
              <a:t> </a:t>
            </a:r>
            <a:r>
              <a:rPr lang="ru-RU" i="1" dirty="0" err="1" smtClean="0"/>
              <a:t>власну</a:t>
            </a:r>
            <a:r>
              <a:rPr lang="ru-RU" i="1" dirty="0" smtClean="0"/>
              <a:t> частоту </a:t>
            </a:r>
            <a:r>
              <a:rPr lang="ru-RU" i="1" dirty="0" err="1" smtClean="0"/>
              <a:t>коливань</a:t>
            </a:r>
            <a:r>
              <a:rPr lang="ru-RU" i="1" dirty="0" smtClean="0"/>
              <a:t> в межах </a:t>
            </a:r>
            <a:r>
              <a:rPr lang="ru-RU" i="1" dirty="0" err="1" smtClean="0"/>
              <a:t>від</a:t>
            </a:r>
            <a:r>
              <a:rPr lang="ru-RU" i="1" dirty="0" smtClean="0"/>
              <a:t> 3 до 12 Гц</a:t>
            </a:r>
            <a:r>
              <a:rPr lang="ru-RU" i="1" dirty="0" smtClean="0"/>
              <a:t>. </a:t>
            </a:r>
            <a:r>
              <a:rPr lang="ru-RU" i="1" dirty="0" smtClean="0"/>
              <a:t>При </a:t>
            </a:r>
            <a:r>
              <a:rPr lang="ru-RU" i="1" dirty="0" err="1" smtClean="0"/>
              <a:t>дії</a:t>
            </a:r>
            <a:r>
              <a:rPr lang="ru-RU" i="1" dirty="0" smtClean="0"/>
              <a:t> на </a:t>
            </a:r>
            <a:r>
              <a:rPr lang="ru-RU" i="1" dirty="0" err="1" smtClean="0"/>
              <a:t>організм</a:t>
            </a:r>
            <a:r>
              <a:rPr lang="ru-RU" i="1" dirty="0" smtClean="0"/>
              <a:t> </a:t>
            </a:r>
            <a:r>
              <a:rPr lang="ru-RU" i="1" dirty="0" err="1" smtClean="0"/>
              <a:t>даної</a:t>
            </a:r>
            <a:r>
              <a:rPr lang="ru-RU" i="1" dirty="0" smtClean="0"/>
              <a:t> </a:t>
            </a:r>
            <a:r>
              <a:rPr lang="ru-RU" i="1" dirty="0" err="1" smtClean="0"/>
              <a:t>частоти</a:t>
            </a:r>
            <a:r>
              <a:rPr lang="ru-RU" i="1" dirty="0" smtClean="0"/>
              <a:t> </a:t>
            </a:r>
            <a:r>
              <a:rPr lang="ru-RU" i="1" dirty="0" err="1" smtClean="0"/>
              <a:t>виникає</a:t>
            </a:r>
            <a:r>
              <a:rPr lang="ru-RU" i="1" dirty="0" smtClean="0"/>
              <a:t> резонанс, </a:t>
            </a:r>
            <a:r>
              <a:rPr lang="ru-RU" i="1" dirty="0" err="1" smtClean="0"/>
              <a:t>який</a:t>
            </a:r>
            <a:r>
              <a:rPr lang="ru-RU" i="1" dirty="0" smtClean="0"/>
              <a:t> </a:t>
            </a:r>
            <a:r>
              <a:rPr lang="ru-RU" i="1" dirty="0" err="1" smtClean="0"/>
              <a:t>супроводжується</a:t>
            </a:r>
            <a:r>
              <a:rPr lang="ru-RU" i="1" dirty="0" smtClean="0"/>
              <a:t> </a:t>
            </a:r>
            <a:r>
              <a:rPr lang="ru-RU" i="1" dirty="0" err="1" smtClean="0"/>
              <a:t>неприємними</a:t>
            </a:r>
            <a:r>
              <a:rPr lang="ru-RU" i="1" dirty="0" smtClean="0"/>
              <a:t> </a:t>
            </a:r>
            <a:r>
              <a:rPr lang="ru-RU" i="1" dirty="0" err="1" smtClean="0"/>
              <a:t>відчуттями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розривом</a:t>
            </a:r>
            <a:r>
              <a:rPr lang="ru-RU" i="1" dirty="0" smtClean="0"/>
              <a:t> </a:t>
            </a:r>
            <a:r>
              <a:rPr lang="ru-RU" i="1" dirty="0" err="1" smtClean="0"/>
              <a:t>органів</a:t>
            </a:r>
            <a:r>
              <a:rPr lang="ru-RU" i="1" dirty="0" smtClean="0"/>
              <a:t>. </a:t>
            </a:r>
            <a:endParaRPr lang="ru-RU" i="1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Про інфразвук.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	</a:t>
            </a:r>
            <a:r>
              <a:rPr lang="uk-UA" i="1" dirty="0" smtClean="0"/>
              <a:t>	</a:t>
            </a:r>
            <a:r>
              <a:rPr lang="ru-RU" i="1" dirty="0" err="1" smtClean="0"/>
              <a:t>Оскільки</a:t>
            </a:r>
            <a:r>
              <a:rPr lang="ru-RU" i="1" dirty="0" smtClean="0"/>
              <a:t> </a:t>
            </a:r>
            <a:r>
              <a:rPr lang="ru-RU" i="1" dirty="0" err="1" smtClean="0"/>
              <a:t>інфразвук</a:t>
            </a:r>
            <a:r>
              <a:rPr lang="ru-RU" i="1" dirty="0" smtClean="0"/>
              <a:t> слабо </a:t>
            </a:r>
            <a:r>
              <a:rPr lang="ru-RU" i="1" dirty="0" err="1" smtClean="0"/>
              <a:t>поглинається</a:t>
            </a:r>
            <a:r>
              <a:rPr lang="ru-RU" i="1" dirty="0" smtClean="0"/>
              <a:t>, </a:t>
            </a:r>
            <a:r>
              <a:rPr lang="ru-RU" i="1" dirty="0" err="1" smtClean="0"/>
              <a:t>він</a:t>
            </a:r>
            <a:r>
              <a:rPr lang="ru-RU" i="1" dirty="0" smtClean="0"/>
              <a:t> </a:t>
            </a:r>
            <a:r>
              <a:rPr lang="ru-RU" i="1" dirty="0" err="1" smtClean="0"/>
              <a:t>розповсюджується</a:t>
            </a:r>
            <a:r>
              <a:rPr lang="ru-RU" i="1" dirty="0" smtClean="0"/>
              <a:t> на </a:t>
            </a:r>
            <a:r>
              <a:rPr lang="ru-RU" i="1" dirty="0" err="1" smtClean="0"/>
              <a:t>великі</a:t>
            </a:r>
            <a:r>
              <a:rPr lang="ru-RU" i="1" dirty="0" smtClean="0"/>
              <a:t> </a:t>
            </a:r>
            <a:r>
              <a:rPr lang="ru-RU" i="1" dirty="0" err="1" smtClean="0"/>
              <a:t>відстані</a:t>
            </a:r>
            <a:r>
              <a:rPr lang="ru-RU" i="1" dirty="0" smtClean="0"/>
              <a:t> та </a:t>
            </a:r>
            <a:r>
              <a:rPr lang="ru-RU" i="1" dirty="0" err="1" smtClean="0"/>
              <a:t>може</a:t>
            </a:r>
            <a:r>
              <a:rPr lang="ru-RU" i="1" dirty="0" smtClean="0"/>
              <a:t> </a:t>
            </a:r>
            <a:r>
              <a:rPr lang="ru-RU" i="1" dirty="0" err="1" smtClean="0"/>
              <a:t>попереджати</a:t>
            </a:r>
            <a:r>
              <a:rPr lang="ru-RU" i="1" dirty="0" smtClean="0"/>
              <a:t> про </a:t>
            </a:r>
            <a:r>
              <a:rPr lang="ru-RU" i="1" dirty="0" err="1" smtClean="0"/>
              <a:t>стихійне</a:t>
            </a:r>
            <a:r>
              <a:rPr lang="ru-RU" i="1" dirty="0" smtClean="0"/>
              <a:t> лихо.</a:t>
            </a:r>
            <a:endParaRPr lang="ru-RU" i="1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61</TotalTime>
  <Words>63</Words>
  <Application>Microsoft Office PowerPoint</Application>
  <PresentationFormat>Экран (4:3)</PresentationFormat>
  <Paragraphs>38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Яркая</vt:lpstr>
      <vt:lpstr>Інфразвук. Ультразвук. </vt:lpstr>
      <vt:lpstr>Інфразвук</vt:lpstr>
      <vt:lpstr>Що таке інфразвук?</vt:lpstr>
      <vt:lpstr>Про інфразвук</vt:lpstr>
      <vt:lpstr>Про інфразвук</vt:lpstr>
      <vt:lpstr>Природні джерела</vt:lpstr>
      <vt:lpstr>Штучні джерела</vt:lpstr>
      <vt:lpstr>Фізіологічна дія інфразвуку.</vt:lpstr>
      <vt:lpstr>Про інфразвук.</vt:lpstr>
      <vt:lpstr>Ультразвук</vt:lpstr>
      <vt:lpstr>Що таке ультразвук?</vt:lpstr>
      <vt:lpstr>Ультразвук у медицині.</vt:lpstr>
      <vt:lpstr>Ультразвук у природі</vt:lpstr>
      <vt:lpstr>Слайд 14</vt:lpstr>
      <vt:lpstr>Трохи  історії</vt:lpstr>
      <vt:lpstr>Трохи  історії</vt:lpstr>
      <vt:lpstr>Схема свистка Гальтона</vt:lpstr>
      <vt:lpstr> Застосування ультразвуку для очищення </vt:lpstr>
      <vt:lpstr>Застосування ультразвуку в ехолокації</vt:lpstr>
      <vt:lpstr>Дякую за увагу!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Інфразвук. Ультразвук в природі та техніці.</dc:title>
  <dc:creator>Anastasiya</dc:creator>
  <cp:lastModifiedBy>Anastasiya</cp:lastModifiedBy>
  <cp:revision>7</cp:revision>
  <dcterms:created xsi:type="dcterms:W3CDTF">2014-01-30T21:30:04Z</dcterms:created>
  <dcterms:modified xsi:type="dcterms:W3CDTF">2014-01-30T22:31:33Z</dcterms:modified>
</cp:coreProperties>
</file>